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61" r:id="rId3"/>
    <p:sldId id="262" r:id="rId4"/>
    <p:sldId id="263" r:id="rId5"/>
    <p:sldId id="264" r:id="rId6"/>
    <p:sldId id="267" r:id="rId7"/>
    <p:sldId id="268" r:id="rId8"/>
    <p:sldId id="283" r:id="rId9"/>
    <p:sldId id="282" r:id="rId10"/>
    <p:sldId id="271" r:id="rId11"/>
    <p:sldId id="269" r:id="rId12"/>
    <p:sldId id="272" r:id="rId13"/>
    <p:sldId id="273" r:id="rId14"/>
    <p:sldId id="275" r:id="rId15"/>
    <p:sldId id="276" r:id="rId16"/>
    <p:sldId id="277" r:id="rId17"/>
    <p:sldId id="278" r:id="rId18"/>
    <p:sldId id="274" r:id="rId19"/>
    <p:sldId id="279" r:id="rId20"/>
    <p:sldId id="280" r:id="rId21"/>
    <p:sldId id="281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1941"/>
    <a:srgbClr val="696969"/>
    <a:srgbClr val="717171"/>
    <a:srgbClr val="595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 autoAdjust="0"/>
    <p:restoredTop sz="94660"/>
  </p:normalViewPr>
  <p:slideViewPr>
    <p:cSldViewPr snapToGrid="0">
      <p:cViewPr varScale="1">
        <p:scale>
          <a:sx n="50" d="100"/>
          <a:sy n="50" d="100"/>
        </p:scale>
        <p:origin x="1210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BCEDD-D365-3E40-9750-1B58E5FD2D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ACBE19-46F2-6941-B19E-B2378F5B36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D3A5E-3C13-444A-947D-5E202B28B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3. 07. 2022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D7A356-B707-D148-BAF1-761B6603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9CCD6F-F3E2-9742-A95C-5A32443F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0702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95712-B8E5-5646-80CC-E9F30DC00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28593-2405-0A4C-A900-DE3B44F0B4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D86C-0460-6149-A509-01662AAC3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3. 07. 2022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21B16-F88E-1744-94C4-09A8EF5AA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78CAB-7C46-D349-9020-2798107E4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7056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EEFAB7-0CD7-7A43-AE24-CB2514BFAE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2373C-60FF-9C42-8552-6FDCF5668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5CD03-E6E8-FE46-B0FD-0D104CCA3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3. 07. 2022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8FC3DF-7945-7C42-ADDC-8F9FC58A2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BDAFA-8535-3A44-9842-28DCA042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6105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CAC4C5-5089-F54A-AE20-AB3C95CC43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159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9389E6-34B6-F648-9312-EA66166495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91401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19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DBD50E-654D-B949-B1BC-C447B36D95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03"/>
            <a:ext cx="914015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6552"/>
            <a:ext cx="7886700" cy="4221949"/>
          </a:xfrm>
        </p:spPr>
        <p:txBody>
          <a:bodyPr/>
          <a:lstStyle>
            <a:lvl1pPr>
              <a:buClr>
                <a:srgbClr val="A01941"/>
              </a:buClr>
              <a:defRPr sz="2400"/>
            </a:lvl1pPr>
            <a:lvl2pPr>
              <a:buClr>
                <a:srgbClr val="A01941"/>
              </a:buClr>
              <a:defRPr sz="2000"/>
            </a:lvl2pPr>
            <a:lvl3pPr>
              <a:buClr>
                <a:srgbClr val="A01941"/>
              </a:buClr>
              <a:defRPr sz="1800"/>
            </a:lvl3pPr>
            <a:lvl4pPr>
              <a:buClr>
                <a:srgbClr val="A01941"/>
              </a:buClr>
              <a:defRPr sz="1600"/>
            </a:lvl4pPr>
            <a:lvl5pPr>
              <a:buClr>
                <a:srgbClr val="A01941"/>
              </a:buClr>
              <a:defRPr sz="1400"/>
            </a:lvl5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32D4D0B-0DA4-3E42-AF3E-2BB48529E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11880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A0194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9097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8F4E256-6C28-C443-AD96-9BCEC27B75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" y="0"/>
            <a:ext cx="9140158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76552"/>
            <a:ext cx="7886700" cy="4221949"/>
          </a:xfrm>
        </p:spPr>
        <p:txBody>
          <a:bodyPr/>
          <a:lstStyle>
            <a:lvl1pPr>
              <a:buClr>
                <a:srgbClr val="A01941"/>
              </a:buClr>
              <a:defRPr sz="2400"/>
            </a:lvl1pPr>
            <a:lvl2pPr>
              <a:buClr>
                <a:srgbClr val="A01941"/>
              </a:buClr>
              <a:defRPr sz="2000"/>
            </a:lvl2pPr>
            <a:lvl3pPr>
              <a:buClr>
                <a:srgbClr val="A01941"/>
              </a:buClr>
              <a:defRPr sz="1800"/>
            </a:lvl3pPr>
            <a:lvl4pPr>
              <a:buClr>
                <a:srgbClr val="A01941"/>
              </a:buClr>
              <a:defRPr sz="1600"/>
            </a:lvl4pPr>
            <a:lvl5pPr>
              <a:buClr>
                <a:srgbClr val="A01941"/>
              </a:buClr>
              <a:defRPr sz="1400"/>
            </a:lvl5pPr>
          </a:lstStyle>
          <a:p>
            <a:pPr lvl="0"/>
            <a:r>
              <a:rPr lang="sl-SI" dirty="0"/>
              <a:t>Uredite sloge besedila matrice</a:t>
            </a:r>
          </a:p>
          <a:p>
            <a:pPr lvl="1"/>
            <a:r>
              <a:rPr lang="sl-SI" dirty="0"/>
              <a:t>Druga raven</a:t>
            </a:r>
          </a:p>
          <a:p>
            <a:pPr lvl="2"/>
            <a:r>
              <a:rPr lang="sl-SI" dirty="0"/>
              <a:t>Tretja raven</a:t>
            </a:r>
          </a:p>
          <a:p>
            <a:pPr lvl="3"/>
            <a:r>
              <a:rPr lang="sl-SI" dirty="0"/>
              <a:t>Četrta raven</a:t>
            </a:r>
          </a:p>
          <a:p>
            <a:pPr lvl="4"/>
            <a:r>
              <a:rPr lang="sl-SI" dirty="0"/>
              <a:t>Peta raven</a:t>
            </a:r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A32D4D0B-0DA4-3E42-AF3E-2BB48529E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11880"/>
          </a:xfrm>
        </p:spPr>
        <p:txBody>
          <a:bodyPr anchor="b">
            <a:normAutofit/>
          </a:bodyPr>
          <a:lstStyle>
            <a:lvl1pPr>
              <a:defRPr sz="3200" b="1">
                <a:solidFill>
                  <a:srgbClr val="A0194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7602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871EB-4198-AD48-85F9-BBD67AE1B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399D3-5522-8F43-88E2-19B5A4522A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C90D2-99EC-A842-848A-2FC9AA774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3. 07. 2022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2080C-8DDF-BC45-A4D8-B591E14B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4C95F-664A-D94B-B753-F0A86ED3C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65176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B8403-E796-6B47-A806-5BA6AAF1E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79596-E994-4447-B113-24ABEDFF5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6F0C8-0DF0-D84A-ADF5-588892262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3. 07. 2022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CAA9F6-559F-4246-9272-4518D79E9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89B76-9C43-1D4D-A555-6C645E307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4401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45D1-6910-D540-9C7F-02D718BB7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79AE2-7F0A-DE41-BD32-70654FDD9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D5AE5-3869-F24E-96B0-A4598E5A6F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087CC-ECA9-9D4D-BDE0-72AA38A64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3. 07. 2022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252E76-86BF-B54E-84C1-E8CB8CAD6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FD6E0-59C3-1248-B223-C448C1DCD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8568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914BB-EFB1-E549-8ADC-974CD1A22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6154D-E1AA-C446-83A9-7608C466D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C60955-79F2-0646-B44F-6E03CB6983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F8202A-F443-3F41-B7EC-32AB8BEA2C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BC4ACB-54DB-B64A-86C0-39ABF9074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B88BB2-F0DD-B343-9512-CB00BE095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3. 07. 2022</a:t>
            </a:fld>
            <a:endParaRPr lang="sl-S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5166CC-C096-6D4B-B41C-A05E7869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B9020A-AB4E-3F43-AEDF-07F93E1E4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173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7627-4308-3544-B1AF-07DFF46F6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539B71-BC15-D84C-9DE8-01266204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3. 07. 2022</a:t>
            </a:fld>
            <a:endParaRPr lang="sl-S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0B5D06-1074-D942-BBDE-77BE51772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E0206-538B-FF40-B554-02B9946B7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3224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A1183B-F9C1-5643-9687-84D1C8E2A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3. 07. 2022</a:t>
            </a:fld>
            <a:endParaRPr lang="sl-S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49EEBD-A499-EA4D-84BF-CD34D7E7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7DF84-E8A7-9442-A563-48A0FAB6C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9564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A55F8-22AE-D840-B809-EB9960F1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1C871-C901-1940-8124-4F394F2019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23C7CC-136B-6C4B-81DF-B66C00CED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43CDC-172C-404E-A6D5-9272C2D68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3. 07. 2022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BC9AA-8E60-B348-BC3C-D5B9C998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6765D-2272-FC48-875F-FF390F763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8635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6C73A-D1C0-7D4D-A98F-79A6197EE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09E708-1DE0-9A4F-84E3-765CA3DE73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F2B00-9EAB-F447-AD16-D731AE713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826C76-580C-134A-903F-3896CEA05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D60DA-3ED7-41E7-909B-8719ABC0F517}" type="datetimeFigureOut">
              <a:rPr lang="sl-SI" smtClean="0"/>
              <a:t>3. 07. 2022</a:t>
            </a:fld>
            <a:endParaRPr lang="sl-S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A2281D-60C9-A44C-8A6D-335B772D3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63819-9664-134D-9F86-23685E4AC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1882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17BF4B-DFA1-E34A-B3BE-4DC6CDD99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C2B8B1-975C-BD44-96F4-6218EB4F4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93E1D-29A9-0C46-A8DF-CD1B8306E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D60DA-3ED7-41E7-909B-8719ABC0F517}" type="datetimeFigureOut">
              <a:rPr lang="sl-SI" smtClean="0"/>
              <a:t>3. 07. 2022</a:t>
            </a:fld>
            <a:endParaRPr lang="sl-S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AD997-0C64-8D47-8174-ACD5A8509A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0F6B6-DC1A-0542-A463-E60AA249A5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EB44F-43D6-483F-81B6-0E5BA2EB64A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0943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72" r:id="rId13"/>
    <p:sldLayoutId id="2147483686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slov 5"/>
          <p:cNvSpPr>
            <a:spLocks noGrp="1"/>
          </p:cNvSpPr>
          <p:nvPr>
            <p:ph type="subTitle" idx="1"/>
          </p:nvPr>
        </p:nvSpPr>
        <p:spPr>
          <a:xfrm>
            <a:off x="3647872" y="3212932"/>
            <a:ext cx="4353128" cy="1655762"/>
          </a:xfrm>
        </p:spPr>
        <p:txBody>
          <a:bodyPr>
            <a:normAutofit/>
          </a:bodyPr>
          <a:lstStyle/>
          <a:p>
            <a:pPr algn="l"/>
            <a:r>
              <a:rPr lang="sl-SI" sz="1800" dirty="0"/>
              <a:t>Martina Susman</a:t>
            </a:r>
          </a:p>
          <a:p>
            <a:pPr algn="l"/>
            <a:r>
              <a:rPr lang="sl-SI" sz="1800" dirty="0"/>
              <a:t>OŠ Ivana Groharja Škofja Loka</a:t>
            </a:r>
          </a:p>
        </p:txBody>
      </p:sp>
      <p:sp>
        <p:nvSpPr>
          <p:cNvPr id="5" name="Naslov 4"/>
          <p:cNvSpPr>
            <a:spLocks noGrp="1"/>
          </p:cNvSpPr>
          <p:nvPr>
            <p:ph type="ctrTitle" idx="4294967295"/>
          </p:nvPr>
        </p:nvSpPr>
        <p:spPr>
          <a:xfrm>
            <a:off x="3647872" y="534988"/>
            <a:ext cx="4815190" cy="2325687"/>
          </a:xfrm>
          <a:noFill/>
        </p:spPr>
        <p:txBody>
          <a:bodyPr anchor="b">
            <a:normAutofit/>
          </a:bodyPr>
          <a:lstStyle/>
          <a:p>
            <a:r>
              <a:rPr lang="sl-SI" sz="2800" b="1" dirty="0">
                <a:solidFill>
                  <a:srgbClr val="A019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POGUM </a:t>
            </a:r>
            <a:br>
              <a:rPr lang="sl-SI" sz="2800" b="1" dirty="0">
                <a:solidFill>
                  <a:srgbClr val="A019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800" b="1" dirty="0">
                <a:solidFill>
                  <a:srgbClr val="A019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ŠOL. LETU 2021/2022</a:t>
            </a:r>
            <a:br>
              <a:rPr lang="sl-SI" sz="2800" b="1" dirty="0">
                <a:solidFill>
                  <a:srgbClr val="A019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sl-SI" sz="1100" b="1" dirty="0">
                <a:solidFill>
                  <a:srgbClr val="A0194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200" b="1" dirty="0">
                <a:solidFill>
                  <a:srgbClr val="7171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Zaključna konferenca, 1. 7. 2022</a:t>
            </a:r>
            <a:br>
              <a:rPr lang="sl-SI" sz="2200" b="1" dirty="0">
                <a:solidFill>
                  <a:srgbClr val="7171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l-SI" sz="2200" b="1" dirty="0">
              <a:solidFill>
                <a:srgbClr val="7171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41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0A71C338-FBBA-9DAC-660F-4CCA4B93C7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662" y="1577295"/>
            <a:ext cx="4486275" cy="3371850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245B50EC-2A1E-AC70-D707-6307288BF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95800"/>
            <a:ext cx="7829550" cy="1382486"/>
          </a:xfrm>
        </p:spPr>
        <p:txBody>
          <a:bodyPr>
            <a:normAutofit fontScale="90000"/>
          </a:bodyPr>
          <a:lstStyle/>
          <a:p>
            <a:r>
              <a:rPr lang="sl-SI" sz="3600" dirty="0"/>
              <a:t>IZDELOVANJE VOŠČILNIC ZA CSS </a:t>
            </a:r>
            <a:br>
              <a:rPr lang="sl-SI" sz="3600" dirty="0"/>
            </a:br>
            <a:r>
              <a:rPr lang="sl-SI" sz="3600" dirty="0"/>
              <a:t>(3. r.)</a:t>
            </a: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br>
              <a:rPr lang="sl-SI" dirty="0"/>
            </a:br>
            <a:r>
              <a:rPr lang="sl-SI" sz="3600" dirty="0"/>
              <a:t>IZDELOVANJE RAZGLEDNIC ZA BABICE IN DEDKE (3. r.)</a:t>
            </a:r>
            <a:endParaRPr lang="en-SI" sz="3600" dirty="0"/>
          </a:p>
        </p:txBody>
      </p:sp>
    </p:spTree>
    <p:extLst>
      <p:ext uri="{BB962C8B-B14F-4D97-AF65-F5344CB8AC3E}">
        <p14:creationId xmlns:p14="http://schemas.microsoft.com/office/powerpoint/2010/main" val="2357251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67CDCE5-1CEA-4928-B71F-A4E61E5150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0999" y="1431018"/>
            <a:ext cx="4591755" cy="2582862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586F7B23-FDD1-A8AB-EE11-64F79F6F7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PLANINSKI KROŽEK </a:t>
            </a:r>
            <a:endParaRPr lang="en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E40C1324-B6DE-82DB-0B83-2011DC7328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56743" y="2981337"/>
            <a:ext cx="4218860" cy="237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8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076A714-0E1E-F880-1F1E-2481AFAD4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11425"/>
          </a:xfrm>
        </p:spPr>
        <p:txBody>
          <a:bodyPr>
            <a:noAutofit/>
          </a:bodyPr>
          <a:lstStyle/>
          <a:p>
            <a:r>
              <a:rPr lang="sl-SI" kern="1200" dirty="0">
                <a:effectLst/>
                <a:ea typeface="Times New Roman" panose="02020603050405020304" pitchFamily="18" charset="0"/>
              </a:rPr>
              <a:t>GIBALNE URICE </a:t>
            </a:r>
            <a:br>
              <a:rPr lang="sl-SI" kern="1200" dirty="0">
                <a:effectLst/>
                <a:ea typeface="Times New Roman" panose="02020603050405020304" pitchFamily="18" charset="0"/>
              </a:rPr>
            </a:br>
            <a:r>
              <a:rPr lang="sl-SI" kern="1200" dirty="0">
                <a:effectLst/>
                <a:ea typeface="Times New Roman" panose="02020603050405020304" pitchFamily="18" charset="0"/>
              </a:rPr>
              <a:t>(PŠ Sv. Lenart, 1.-5. r.)</a:t>
            </a:r>
            <a:endParaRPr lang="en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78D01DBE-A7DF-41E1-C0D3-04D556609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67" y="1703295"/>
            <a:ext cx="2712293" cy="36144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CA7248D6-FD87-9F12-773F-4D0C4396D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4457" r="3824" b="2517"/>
          <a:stretch/>
        </p:blipFill>
        <p:spPr bwMode="auto">
          <a:xfrm rot="16200000">
            <a:off x="4514747" y="1141817"/>
            <a:ext cx="4945638" cy="3768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0241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AF4F514E-19AE-43EC-3483-C57761857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6613"/>
            <a:ext cx="7807779" cy="1545771"/>
          </a:xfrm>
        </p:spPr>
        <p:txBody>
          <a:bodyPr>
            <a:normAutofit fontScale="90000"/>
          </a:bodyPr>
          <a:lstStyle/>
          <a:p>
            <a:r>
              <a:rPr lang="sl-SI" sz="3600" dirty="0"/>
              <a:t>PODALJŠANO BIVANJE</a:t>
            </a:r>
            <a:br>
              <a:rPr lang="sl-SI" sz="3600" dirty="0"/>
            </a:br>
            <a:r>
              <a:rPr lang="sl-SI" sz="3600" kern="1200" dirty="0"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(OPB 4, OPB 5, OPB 8, PŠ BŠ, PŠ LE)</a:t>
            </a:r>
            <a:br>
              <a:rPr lang="en-SI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167FDA21-F1C7-8F95-236E-6C5FB7EE4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576552"/>
            <a:ext cx="3801836" cy="2136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44C1C6B-934B-86CC-557C-188F0EE81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0" y="1832384"/>
            <a:ext cx="4359729" cy="2906486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DDA8E75D-8C2C-4391-A9FC-4E4E9C8A57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5344" y="4238840"/>
            <a:ext cx="2970170" cy="22267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609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7B08AE2-6340-2030-2CA2-EF4977F3E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MINUTKA ZA ZDRAVJE</a:t>
            </a:r>
            <a:endParaRPr lang="en-SI" dirty="0"/>
          </a:p>
        </p:txBody>
      </p:sp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39EAF3EF-5FC3-E9E0-5843-C09110116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7461" y="1445760"/>
            <a:ext cx="5630333" cy="422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035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BC24D17D-97F5-5219-4F04-25E289F625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7" y="365127"/>
            <a:ext cx="4405072" cy="5419071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A31E70A9-58DC-DB29-C22C-1A4966CC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PEŠBUS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321912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D67263F-96B8-6F8B-19BB-31975B5AB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" t="11015" r="42170" b="15773"/>
          <a:stretch/>
        </p:blipFill>
        <p:spPr>
          <a:xfrm rot="10800000">
            <a:off x="1538051" y="1576549"/>
            <a:ext cx="6147264" cy="4465021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1B891743-63A8-D4E9-43A5-900C4ACC7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211425"/>
          </a:xfrm>
        </p:spPr>
        <p:txBody>
          <a:bodyPr>
            <a:normAutofit/>
          </a:bodyPr>
          <a:lstStyle/>
          <a:p>
            <a:r>
              <a:rPr lang="sl-SI" dirty="0"/>
              <a:t>OSVAJANJE VRHOV LOŠKE PLANINSKE POTI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8613025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65B61A7-BACA-55EC-28B7-D513F1004E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37" y="1489302"/>
            <a:ext cx="6334125" cy="4222750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25472ECA-8DE1-E9CB-5D86-1F4BC7FBC2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LUM (MUS) – 7. r.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268321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4AC1601D-E1D0-5D70-C234-C9E6A92D9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76552"/>
            <a:ext cx="7886700" cy="1667391"/>
          </a:xfrm>
        </p:spPr>
        <p:txBody>
          <a:bodyPr>
            <a:normAutofit/>
          </a:bodyPr>
          <a:lstStyle/>
          <a:p>
            <a:r>
              <a:rPr lang="sl-SI" sz="3200" dirty="0">
                <a:solidFill>
                  <a:srgbClr val="A01941"/>
                </a:solidFill>
              </a:rPr>
              <a:t>animacije</a:t>
            </a:r>
            <a:endParaRPr lang="en-SI" sz="3200" dirty="0">
              <a:solidFill>
                <a:srgbClr val="A01941"/>
              </a:solidFill>
            </a:endParaRP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1E8A5C07-D512-9308-2C34-95EBC4EB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ID UME RAČUNALNIŠTVO 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293041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4816E866-D31D-8B81-6D76-034B435913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učitelji: 23 (+7)</a:t>
            </a:r>
          </a:p>
          <a:p>
            <a:pPr marL="0" indent="0">
              <a:buNone/>
            </a:pPr>
            <a:endParaRPr lang="sl-SI" dirty="0"/>
          </a:p>
          <a:p>
            <a:r>
              <a:rPr lang="sl-SI" dirty="0"/>
              <a:t>učenci: 282 (+133)</a:t>
            </a:r>
            <a:endParaRPr lang="en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65B13249-B3CE-9997-911F-0B30F3A89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Sodelujoči v projektu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2807767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2D7A20-6E03-B148-823C-F7ECD2B0AB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GIBANJE IN ZDRAVJE</a:t>
            </a:r>
          </a:p>
          <a:p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sz="3200" b="1" dirty="0">
                <a:solidFill>
                  <a:srgbClr val="A01941"/>
                </a:solidFill>
              </a:rPr>
              <a:t>Raziskovalno vprašanje: </a:t>
            </a:r>
          </a:p>
          <a:p>
            <a:r>
              <a:rPr lang="it-IT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KAKO SPODBUDITI UČENCE K BOLJ ZDRAVEMU NAČINU ŽIVLJENJA </a:t>
            </a:r>
            <a:endParaRPr lang="sl-SI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l-SI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it-IT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it-IT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predvsem</a:t>
            </a:r>
            <a:r>
              <a:rPr lang="it-IT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</a:t>
            </a:r>
            <a:r>
              <a:rPr lang="it-IT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področju</a:t>
            </a:r>
            <a:r>
              <a:rPr lang="it-IT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gibanja</a:t>
            </a:r>
            <a:r>
              <a:rPr lang="it-IT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it-IT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prehrane</a:t>
            </a:r>
            <a:r>
              <a:rPr lang="it-IT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)?</a:t>
            </a:r>
            <a:endParaRPr lang="en-SI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A61709A-827C-C74C-AD08-604A37C05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Področje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796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A3F18A44-EDE0-AABD-04C4-1E927AD70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31. oktobra 2022</a:t>
            </a:r>
            <a:endParaRPr lang="en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EB8E699F-2F23-1CE1-E8CD-EDEAB5FC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Projekt se zaključi</a:t>
            </a:r>
            <a:endParaRPr lang="en-SI" dirty="0"/>
          </a:p>
        </p:txBody>
      </p:sp>
    </p:spTree>
    <p:extLst>
      <p:ext uri="{BB962C8B-B14F-4D97-AF65-F5344CB8AC3E}">
        <p14:creationId xmlns:p14="http://schemas.microsoft.com/office/powerpoint/2010/main" val="1904585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57B3EA5-FEDA-2DE9-8016-22CD26F6C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I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215D50C-87B8-2ED7-76AB-9814B1A72A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25" y="0"/>
            <a:ext cx="9222572" cy="514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084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E3C0D957-1F3B-435A-8119-7B25C8CFC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sz="3200" b="1" kern="1200" dirty="0">
                <a:solidFill>
                  <a:srgbClr val="A01941"/>
                </a:solidFill>
                <a:effectLst/>
                <a:ea typeface="Times New Roman" panose="02020603050405020304" pitchFamily="18" charset="0"/>
              </a:rPr>
              <a:t>GOZDOLJUB (pouk v naravi):</a:t>
            </a:r>
          </a:p>
          <a:p>
            <a:r>
              <a:rPr lang="sl-SI" sz="2400" kern="1200" dirty="0">
                <a:effectLst/>
                <a:ea typeface="Times New Roman" panose="02020603050405020304" pitchFamily="18" charset="0"/>
              </a:rPr>
              <a:t>1.-4. r. matične šole</a:t>
            </a:r>
          </a:p>
          <a:p>
            <a:r>
              <a:rPr lang="sl-SI" sz="2400" kern="1200" dirty="0">
                <a:effectLst/>
                <a:ea typeface="Times New Roman" panose="02020603050405020304" pitchFamily="18" charset="0"/>
              </a:rPr>
              <a:t>1.-3. r. PŠ Sv. Lenart</a:t>
            </a:r>
          </a:p>
          <a:p>
            <a:r>
              <a:rPr lang="sl-SI" sz="2400" kern="1200" dirty="0">
                <a:effectLst/>
                <a:ea typeface="Times New Roman" panose="02020603050405020304" pitchFamily="18" charset="0"/>
              </a:rPr>
              <a:t>2.-3. r. PŠ Bukovščica    </a:t>
            </a:r>
          </a:p>
          <a:p>
            <a:pPr marL="0" indent="0">
              <a:buNone/>
            </a:pPr>
            <a:endParaRPr lang="sl-SI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FB7FA423-841E-AF58-3B18-2E5623B47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Dejavnosti</a:t>
            </a:r>
            <a:endParaRPr lang="en-SI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9CD58E57-2158-2E89-D2C9-D08E0B555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915" y="2334541"/>
            <a:ext cx="2672999" cy="355910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6E7A0CBD-95D2-D413-C73E-EE9FD5BCA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377" y="3501170"/>
            <a:ext cx="3123102" cy="234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970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4E3A8907-51E7-8037-64B7-1179E0F1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8806" y="4694141"/>
            <a:ext cx="2784953" cy="2002971"/>
          </a:xfrm>
          <a:prstGeom prst="rect">
            <a:avLst/>
          </a:prstGeom>
        </p:spPr>
      </p:pic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3F701FE8-A987-12FF-4D78-26986AFF42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4269" y="3234884"/>
            <a:ext cx="2986752" cy="2241519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5AEC27D8-E0FA-734B-F582-EC9652FB6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806" y="97105"/>
            <a:ext cx="2054496" cy="274406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F3E727D2-E63B-BDEE-1A66-DAE57BA32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6496" y="160888"/>
            <a:ext cx="2872627" cy="2241519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89FA523A-FE9C-5CAB-066B-7292D1F1EE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329" y="2648446"/>
            <a:ext cx="2559678" cy="341439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D25BF2FC-9FC9-E984-249C-625EE8B6C5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405" y="176727"/>
            <a:ext cx="2147207" cy="286294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D7D015DF-6655-99D6-1E17-F805FF01E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7504" y="3015343"/>
            <a:ext cx="2708992" cy="152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02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vsebine 1">
            <a:extLst>
              <a:ext uri="{FF2B5EF4-FFF2-40B4-BE49-F238E27FC236}">
                <a16:creationId xmlns:a16="http://schemas.microsoft.com/office/drawing/2014/main" id="{ADE79CF7-5D50-24D7-9185-91E099B0E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  <a:p>
            <a:endParaRPr lang="en-SI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14548D85-B019-09AE-994B-F76782064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dirty="0">
                <a:ea typeface="Times New Roman" panose="02020603050405020304" pitchFamily="18" charset="0"/>
              </a:rPr>
              <a:t>I</a:t>
            </a:r>
            <a:r>
              <a:rPr lang="sl-SI" kern="1200" dirty="0">
                <a:effectLst/>
                <a:ea typeface="Times New Roman" panose="02020603050405020304" pitchFamily="18" charset="0"/>
              </a:rPr>
              <a:t>zbirni predmet </a:t>
            </a:r>
            <a:br>
              <a:rPr lang="sl-SI" kern="1200" dirty="0">
                <a:effectLst/>
                <a:ea typeface="Times New Roman" panose="02020603050405020304" pitchFamily="18" charset="0"/>
              </a:rPr>
            </a:br>
            <a:r>
              <a:rPr lang="sl-SI" kern="1200" dirty="0">
                <a:effectLst/>
                <a:ea typeface="Times New Roman" panose="02020603050405020304" pitchFamily="18" charset="0"/>
              </a:rPr>
              <a:t>NAČINI PREHRANJEVANJA (9. r.)</a:t>
            </a:r>
            <a:endParaRPr lang="en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5BD6405-4E75-8458-3706-E2BF2715E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31" y="1426696"/>
            <a:ext cx="2457314" cy="3277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0FB9A52-9B74-DD47-F45E-13436FFAEB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07748"/>
            <a:ext cx="2819398" cy="3759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926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983CDF44-6F51-190B-C165-C88C2764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dirty="0"/>
              <a:t>Izbirni predmet</a:t>
            </a:r>
            <a:br>
              <a:rPr lang="sl-SI" dirty="0"/>
            </a:br>
            <a:r>
              <a:rPr lang="sl-SI" dirty="0"/>
              <a:t>TURISTIČNA VZGOJA (7.-9. r.)</a:t>
            </a:r>
            <a:endParaRPr lang="en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FF88F6C-7FBC-F6C3-5E29-801BE085F3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1086" y="2090057"/>
            <a:ext cx="3568306" cy="2006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Označba mesta vsebine 7">
            <a:extLst>
              <a:ext uri="{FF2B5EF4-FFF2-40B4-BE49-F238E27FC236}">
                <a16:creationId xmlns:a16="http://schemas.microsoft.com/office/drawing/2014/main" id="{ED5E223C-09BA-F251-449F-D95CB09BDE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7" y="1385864"/>
            <a:ext cx="4974672" cy="37295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6574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D6CEEB7-EE6F-F83D-1332-BF1A9D9926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311" t="29694" r="39768" b="20811"/>
          <a:stretch/>
        </p:blipFill>
        <p:spPr>
          <a:xfrm>
            <a:off x="661756" y="1382485"/>
            <a:ext cx="3910244" cy="2536373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635409C3-43D1-B68A-D3D6-0639B2CF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GEOGRAFIJA (6. r.)</a:t>
            </a:r>
            <a:endParaRPr lang="en-SI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8C9EA8D6-C947-B359-6D11-165429B29D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42" t="28625" r="40715" b="22062"/>
          <a:stretch/>
        </p:blipFill>
        <p:spPr>
          <a:xfrm>
            <a:off x="4024995" y="2650671"/>
            <a:ext cx="4539342" cy="25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00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34D1699E-A50E-2860-C486-4A54E1733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ŠD – ORIENTACIJA (6. r.)</a:t>
            </a:r>
            <a:endParaRPr lang="en-SI" dirty="0"/>
          </a:p>
        </p:txBody>
      </p:sp>
      <p:pic>
        <p:nvPicPr>
          <p:cNvPr id="4" name="Označba mesta vsebine 3">
            <a:extLst>
              <a:ext uri="{FF2B5EF4-FFF2-40B4-BE49-F238E27FC236}">
                <a16:creationId xmlns:a16="http://schemas.microsoft.com/office/drawing/2014/main" id="{862DEF77-CA9C-1CC9-8765-857AD4BA9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92" r="5965" b="10600"/>
          <a:stretch/>
        </p:blipFill>
        <p:spPr>
          <a:xfrm>
            <a:off x="1299268" y="1574459"/>
            <a:ext cx="6545463" cy="370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81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6C358E8D-2EE7-F2DC-C229-14ADBFD11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TD – DAN NARAVOSLOVNIH VED (7. r.)</a:t>
            </a:r>
            <a:endParaRPr lang="en-SI" dirty="0"/>
          </a:p>
        </p:txBody>
      </p:sp>
      <p:pic>
        <p:nvPicPr>
          <p:cNvPr id="4" name="Picture 2" descr="IMG_6767">
            <a:extLst>
              <a:ext uri="{FF2B5EF4-FFF2-40B4-BE49-F238E27FC236}">
                <a16:creationId xmlns:a16="http://schemas.microsoft.com/office/drawing/2014/main" id="{8EC3E34D-52A5-C586-80DB-1D83F66373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04" y="1721416"/>
            <a:ext cx="6071408" cy="341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0800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434</TotalTime>
  <Words>241</Words>
  <Application>Microsoft Office PowerPoint</Application>
  <PresentationFormat>Diaprojekcija na zaslonu (4:3)</PresentationFormat>
  <Paragraphs>36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PROJEKT POGUM  V ŠOL. LETU 2021/2022  Zaključna konferenca, 1. 7. 2022 </vt:lpstr>
      <vt:lpstr>Področje</vt:lpstr>
      <vt:lpstr>Dejavnosti</vt:lpstr>
      <vt:lpstr>PowerPointova predstavitev</vt:lpstr>
      <vt:lpstr>Izbirni predmet  NAČINI PREHRANJEVANJA (9. r.)</vt:lpstr>
      <vt:lpstr>Izbirni predmet TURISTIČNA VZGOJA (7.-9. r.)</vt:lpstr>
      <vt:lpstr>GEOGRAFIJA (6. r.)</vt:lpstr>
      <vt:lpstr>ŠD – ORIENTACIJA (6. r.)</vt:lpstr>
      <vt:lpstr>TD – DAN NARAVOSLOVNIH VED (7. r.)</vt:lpstr>
      <vt:lpstr>IZDELOVANJE VOŠČILNIC ZA CSS  (3. r.)          IZDELOVANJE RAZGLEDNIC ZA BABICE IN DEDKE (3. r.)</vt:lpstr>
      <vt:lpstr>PLANINSKI KROŽEK </vt:lpstr>
      <vt:lpstr>GIBALNE URICE  (PŠ Sv. Lenart, 1.-5. r.)</vt:lpstr>
      <vt:lpstr>PODALJŠANO BIVANJE (OPB 4, OPB 5, OPB 8, PŠ BŠ, PŠ LE) </vt:lpstr>
      <vt:lpstr>MINUTKA ZA ZDRAVJE</vt:lpstr>
      <vt:lpstr>PEŠBUS</vt:lpstr>
      <vt:lpstr>OSVAJANJE VRHOV LOŠKE PLANINSKE POTI</vt:lpstr>
      <vt:lpstr>LUM (MUS) – 7. r.</vt:lpstr>
      <vt:lpstr>ID UME RAČUNALNIŠTVO </vt:lpstr>
      <vt:lpstr>Sodelujoči v projektu</vt:lpstr>
      <vt:lpstr>Projekt se zaključi</vt:lpstr>
      <vt:lpstr>PowerPointova predstavitev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Arial 26 pt, bold</dc:title>
  <dc:creator>Zvonka Kos</dc:creator>
  <cp:lastModifiedBy>Martina Bukovšek</cp:lastModifiedBy>
  <cp:revision>33</cp:revision>
  <dcterms:created xsi:type="dcterms:W3CDTF">2017-08-16T10:43:35Z</dcterms:created>
  <dcterms:modified xsi:type="dcterms:W3CDTF">2022-07-03T15:13:43Z</dcterms:modified>
</cp:coreProperties>
</file>