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2" r:id="rId5"/>
    <p:sldId id="260" r:id="rId6"/>
    <p:sldId id="261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31" autoAdjust="0"/>
    <p:restoredTop sz="94660"/>
  </p:normalViewPr>
  <p:slideViewPr>
    <p:cSldViewPr snapToGrid="0">
      <p:cViewPr varScale="1">
        <p:scale>
          <a:sx n="40" d="100"/>
          <a:sy n="40" d="100"/>
        </p:scale>
        <p:origin x="4" y="8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video" Target="../media/media4.mp4"/><Relationship Id="rId7" Type="http://schemas.openxmlformats.org/officeDocument/2006/relationships/image" Target="../media/image9.emf"/><Relationship Id="rId2" Type="http://schemas.microsoft.com/office/2007/relationships/media" Target="../media/media4.mp4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Word_Document1.docx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audio" Target="../media/media6.m4a"/><Relationship Id="rId7" Type="http://schemas.openxmlformats.org/officeDocument/2006/relationships/image" Target="../media/image13.wmf"/><Relationship Id="rId2" Type="http://schemas.microsoft.com/office/2007/relationships/media" Target="../media/media6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166171" y="212834"/>
            <a:ext cx="8001000" cy="2971801"/>
          </a:xfrm>
        </p:spPr>
        <p:txBody>
          <a:bodyPr>
            <a:normAutofit/>
          </a:bodyPr>
          <a:lstStyle/>
          <a:p>
            <a:r>
              <a:rPr lang="sl-SI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Pravilno  umivanje        zob</a:t>
            </a:r>
            <a:endParaRPr lang="sl-SI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l-SI" sz="2800" i="1" dirty="0" smtClean="0">
                <a:solidFill>
                  <a:schemeClr val="tx1"/>
                </a:solidFill>
              </a:rPr>
              <a:t>ALI  ŠE  ZNATE ?</a:t>
            </a:r>
            <a:endParaRPr lang="sl-SI" sz="2800" i="1" dirty="0">
              <a:solidFill>
                <a:schemeClr val="tx1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111" y="3184635"/>
            <a:ext cx="3871119" cy="2775520"/>
          </a:xfrm>
          <a:prstGeom prst="rect">
            <a:avLst/>
          </a:prstGeom>
        </p:spPr>
      </p:pic>
      <p:pic>
        <p:nvPicPr>
          <p:cNvPr id="5" name="FBAA58E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1538" y="54213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i="1" dirty="0" smtClean="0"/>
              <a:t>KAJ  POTREBUJEMO ZA ČIŠČENJE ZOB ?</a:t>
            </a:r>
            <a:r>
              <a:rPr lang="sl-SI" i="1" dirty="0"/>
              <a:t> </a:t>
            </a:r>
            <a:r>
              <a:rPr lang="sl-SI" i="1" dirty="0" smtClean="0"/>
              <a:t>                             </a:t>
            </a:r>
            <a:br>
              <a:rPr lang="sl-SI" i="1" dirty="0" smtClean="0"/>
            </a:br>
            <a:r>
              <a:rPr lang="sl-SI" i="1" dirty="0" smtClean="0"/>
              <a:t>Vodo, ZOBNO  ŠČETKO, ZOBNO PASTO IN VELIKO DOBRE VOLJE</a:t>
            </a:r>
            <a:endParaRPr lang="sl-SI" i="1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471" y="945830"/>
            <a:ext cx="2619375" cy="174307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186" y="940803"/>
            <a:ext cx="2000250" cy="228600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94" y="940803"/>
            <a:ext cx="2143125" cy="2133600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810" y="3196922"/>
            <a:ext cx="2619375" cy="1743075"/>
          </a:xfrm>
          <a:prstGeom prst="rect">
            <a:avLst/>
          </a:prstGeom>
        </p:spPr>
      </p:pic>
      <p:pic>
        <p:nvPicPr>
          <p:cNvPr id="3" name="FC1EAAC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19438" y="35607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3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   </a:t>
            </a:r>
            <a:r>
              <a:rPr lang="sl-SI" i="1" dirty="0" smtClean="0"/>
              <a:t>Pa  začnimo……,</a:t>
            </a:r>
            <a:r>
              <a:rPr lang="sl-SI" i="1" cap="none" dirty="0" smtClean="0"/>
              <a:t>DA NAM BO LAŽJE SLEDIMO NAVODILOM NA NASLEDNJI STRANI…..V DRUŽBI BO ŠE BOLJ ZANIMIVO</a:t>
            </a:r>
            <a:r>
              <a:rPr lang="sl-SI" cap="none" dirty="0" smtClean="0"/>
              <a:t>..</a:t>
            </a:r>
            <a:endParaRPr lang="sl-SI" cap="none" dirty="0"/>
          </a:p>
        </p:txBody>
      </p:sp>
      <p:pic>
        <p:nvPicPr>
          <p:cNvPr id="1026" name="Picture 2" descr="Triki, s katerimi otroke in najstnike pripravite do umivanja zob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98" y="590572"/>
            <a:ext cx="4329223" cy="288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Pismo zobne miške: Starši so našli genialen način, kako sina ..."/>
          <p:cNvSpPr>
            <a:spLocks noChangeAspect="1" noChangeArrowheads="1"/>
          </p:cNvSpPr>
          <p:nvPr/>
        </p:nvSpPr>
        <p:spPr bwMode="auto">
          <a:xfrm>
            <a:off x="6642757" y="216852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Sodobne smernice pri skrbi za ustno higieno - ABC zdravj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707" y="1307127"/>
            <a:ext cx="4345809" cy="289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FA4BB4D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0263" y="31670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47585" y="5284036"/>
            <a:ext cx="8534400" cy="1507067"/>
          </a:xfrm>
        </p:spPr>
        <p:txBody>
          <a:bodyPr/>
          <a:lstStyle/>
          <a:p>
            <a:r>
              <a:rPr lang="sl-SI" i="1" cap="none" dirty="0" smtClean="0"/>
              <a:t>TAKO….. , PA NAM JE USPELO!</a:t>
            </a:r>
            <a:endParaRPr lang="sl-SI" i="1" cap="none" dirty="0"/>
          </a:p>
        </p:txBody>
      </p:sp>
      <p:graphicFrame>
        <p:nvGraphicFramePr>
          <p:cNvPr id="4" name="Predm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9902951"/>
              </p:ext>
            </p:extLst>
          </p:nvPr>
        </p:nvGraphicFramePr>
        <p:xfrm>
          <a:off x="6352095" y="563171"/>
          <a:ext cx="5016940" cy="4901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" name="Document" r:id="rId6" imgW="5726540" imgH="5593965" progId="Word.Document.12">
                  <p:embed/>
                </p:oleObj>
              </mc:Choice>
              <mc:Fallback>
                <p:oleObj name="Document" r:id="rId6" imgW="5726540" imgH="559396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52095" y="563171"/>
                        <a:ext cx="5016940" cy="49014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UMIVANJE ZOB PIK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8467" y="785008"/>
            <a:ext cx="5641115" cy="423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7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77784" y="4498571"/>
            <a:ext cx="7247921" cy="1507067"/>
          </a:xfrm>
        </p:spPr>
        <p:txBody>
          <a:bodyPr>
            <a:normAutofit fontScale="90000"/>
          </a:bodyPr>
          <a:lstStyle/>
          <a:p>
            <a:r>
              <a:rPr lang="sl-SI" sz="2700" i="1" cap="none" dirty="0" smtClean="0"/>
              <a:t>PO  UMIVANJU  ZOB  OBČASNO SKUPAJ S  STARŠI  PREVERITE  UČINKOVITOST  UMIVANJA ZOB  S  TESTNIMI  TABLETAMI  ZA  OBARVANJE  ZOBNIH  OBLOG.</a:t>
            </a:r>
            <a:endParaRPr lang="sl-SI" sz="2700" i="1" cap="none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074" y="1431647"/>
            <a:ext cx="2143125" cy="214312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650" y="1431647"/>
            <a:ext cx="3404532" cy="2108880"/>
          </a:xfrm>
          <a:prstGeom prst="rect">
            <a:avLst/>
          </a:prstGeom>
        </p:spPr>
      </p:pic>
      <p:pic>
        <p:nvPicPr>
          <p:cNvPr id="3" name="5593C39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0077" y="35405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2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897377" y="4586920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sl-SI" i="1" dirty="0" smtClean="0"/>
              <a:t>oglej  si svoje zobe v  ogledalu  in  pobarvaj  tiste  zobe  na   sliki, ki  jih mogoče  nisi  dovolj  natančno očistil!</a:t>
            </a:r>
            <a:endParaRPr lang="sl-SI" i="1" dirty="0"/>
          </a:p>
        </p:txBody>
      </p:sp>
      <p:pic>
        <p:nvPicPr>
          <p:cNvPr id="4" name="7863C5D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0398" y="2826756"/>
            <a:ext cx="406400" cy="406400"/>
          </a:xfrm>
          <a:prstGeom prst="rect">
            <a:avLst/>
          </a:prstGeom>
        </p:spPr>
      </p:pic>
      <p:graphicFrame>
        <p:nvGraphicFramePr>
          <p:cNvPr id="8" name="Predm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5786702"/>
              </p:ext>
            </p:extLst>
          </p:nvPr>
        </p:nvGraphicFramePr>
        <p:xfrm>
          <a:off x="6730384" y="1410571"/>
          <a:ext cx="2297113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" name="Lupinski predmet paketirnika" showAsIcon="1" r:id="rId6" imgW="2297520" imgH="1054080" progId="Package">
                  <p:embed/>
                </p:oleObj>
              </mc:Choice>
              <mc:Fallback>
                <p:oleObj name="Lupinski predmet paketirnika" showAsIcon="1" r:id="rId6" imgW="2297520" imgH="10540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30384" y="1410571"/>
                        <a:ext cx="2297113" cy="1054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Slika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863" y="653971"/>
            <a:ext cx="2409878" cy="362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78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99861" y="4487332"/>
            <a:ext cx="7308331" cy="1507067"/>
          </a:xfrm>
        </p:spPr>
        <p:txBody>
          <a:bodyPr>
            <a:normAutofit fontScale="90000"/>
          </a:bodyPr>
          <a:lstStyle/>
          <a:p>
            <a:r>
              <a:rPr lang="sl-SI" i="1" dirty="0" smtClean="0"/>
              <a:t>ALI  SI  MORAL  KAKŠEN  ZOB POBARVATI ?...  NE ?...  ČESTITAM !!!</a:t>
            </a:r>
            <a:endParaRPr lang="sl-SI" i="1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61" y="793130"/>
            <a:ext cx="2854435" cy="259935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379" y="2297811"/>
            <a:ext cx="2570053" cy="2595754"/>
          </a:xfrm>
          <a:prstGeom prst="rect">
            <a:avLst/>
          </a:prstGeom>
        </p:spPr>
      </p:pic>
      <p:pic>
        <p:nvPicPr>
          <p:cNvPr id="6" name="BA210A6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88937" y="31893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66648" y="4708050"/>
            <a:ext cx="9376267" cy="1507067"/>
          </a:xfrm>
        </p:spPr>
        <p:txBody>
          <a:bodyPr>
            <a:normAutofit fontScale="90000"/>
          </a:bodyPr>
          <a:lstStyle/>
          <a:p>
            <a:r>
              <a:rPr lang="sl-SI" sz="2800" i="1" dirty="0" smtClean="0"/>
              <a:t>Želim vam LEPE , NEPOZABNE POČITNICE in naj se vsak  dan  začne  s  čistim nasmehom ! </a:t>
            </a:r>
            <a:br>
              <a:rPr lang="sl-SI" sz="2800" i="1" dirty="0" smtClean="0"/>
            </a:br>
            <a:r>
              <a:rPr lang="sl-SI" sz="2800" i="1" dirty="0" smtClean="0"/>
              <a:t/>
            </a:r>
            <a:br>
              <a:rPr lang="sl-SI" sz="2800" i="1" dirty="0" smtClean="0"/>
            </a:br>
            <a:r>
              <a:rPr lang="sl-SI" sz="2800" i="1" dirty="0"/>
              <a:t> </a:t>
            </a:r>
            <a:r>
              <a:rPr lang="sl-SI" sz="2800" i="1" dirty="0" smtClean="0"/>
              <a:t>     …….Vaša zobna asistentka  </a:t>
            </a:r>
            <a:r>
              <a:rPr lang="sl-SI" sz="2800" i="1" dirty="0" err="1" smtClean="0"/>
              <a:t>irena</a:t>
            </a:r>
            <a:r>
              <a:rPr lang="sl-SI" sz="2800" i="1" dirty="0" smtClean="0"/>
              <a:t>……</a:t>
            </a:r>
            <a:br>
              <a:rPr lang="sl-SI" sz="2800" i="1" dirty="0" smtClean="0"/>
            </a:br>
            <a:r>
              <a:rPr lang="sl-SI" sz="2800" i="1" dirty="0" smtClean="0"/>
              <a:t>         ZD ŠKOFJA LOKA,ZOBNA PREVENTIVA </a:t>
            </a:r>
            <a:endParaRPr lang="sl-SI" sz="2800" i="1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08" y="633249"/>
            <a:ext cx="3662363" cy="366236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567" y="633249"/>
            <a:ext cx="4833281" cy="3620295"/>
          </a:xfrm>
          <a:prstGeom prst="rect">
            <a:avLst/>
          </a:prstGeom>
        </p:spPr>
      </p:pic>
      <p:pic>
        <p:nvPicPr>
          <p:cNvPr id="5" name="D34F477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4408" y="47080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6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zina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570</TotalTime>
  <Words>109</Words>
  <Application>Microsoft Office PowerPoint</Application>
  <PresentationFormat>Širokozaslonsko</PresentationFormat>
  <Paragraphs>9</Paragraphs>
  <Slides>8</Slides>
  <Notes>0</Notes>
  <HiddenSlides>0</HiddenSlides>
  <MMClips>8</MMClips>
  <ScaleCrop>false</ScaleCrop>
  <HeadingPairs>
    <vt:vector size="8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Vdelani OLE strežniki</vt:lpstr>
      </vt:variant>
      <vt:variant>
        <vt:i4>2</vt:i4>
      </vt:variant>
      <vt:variant>
        <vt:lpstr>Naslovi diapozitivov</vt:lpstr>
      </vt:variant>
      <vt:variant>
        <vt:i4>8</vt:i4>
      </vt:variant>
    </vt:vector>
  </HeadingPairs>
  <TitlesOfParts>
    <vt:vector size="13" baseType="lpstr">
      <vt:lpstr>Century Gothic</vt:lpstr>
      <vt:lpstr>Wingdings 3</vt:lpstr>
      <vt:lpstr>Rezina</vt:lpstr>
      <vt:lpstr>Document</vt:lpstr>
      <vt:lpstr>Lupinski predmet paketirnika</vt:lpstr>
      <vt:lpstr>Pravilno  umivanje        zob</vt:lpstr>
      <vt:lpstr>KAJ  POTREBUJEMO ZA ČIŠČENJE ZOB ?                               Vodo, ZOBNO  ŠČETKO, ZOBNO PASTO IN VELIKO DOBRE VOLJE</vt:lpstr>
      <vt:lpstr>   Pa  začnimo……,DA NAM BO LAŽJE SLEDIMO NAVODILOM NA NASLEDNJI STRANI…..V DRUŽBI BO ŠE BOLJ ZANIMIVO..</vt:lpstr>
      <vt:lpstr>TAKO….. , PA NAM JE USPELO!</vt:lpstr>
      <vt:lpstr>PO  UMIVANJU  ZOB  OBČASNO SKUPAJ S  STARŠI  PREVERITE  UČINKOVITOST  UMIVANJA ZOB  S  TESTNIMI  TABLETAMI  ZA  OBARVANJE  ZOBNIH  OBLOG.</vt:lpstr>
      <vt:lpstr>oglej  si svoje zobe v  ogledalu  in  pobarvaj  tiste  zobe  na   sliki, ki  jih mogoče  nisi  dovolj  natančno očistil!</vt:lpstr>
      <vt:lpstr>ALI  SI  MORAL  KAKŠEN  ZOB POBARVATI ?...  NE ?...  ČESTITAM !!!</vt:lpstr>
      <vt:lpstr>Želim vam LEPE , NEPOZABNE POČITNICE in naj se vsak  dan  začne  s  čistim nasmehom !         …….Vaša zobna asistentka  irena……          ZD ŠKOFJA LOKA,ZOBNA PREVENTIVA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Pravilno  umivanje        zob</dc:title>
  <dc:creator>Irena Gortnar</dc:creator>
  <cp:lastModifiedBy>Irena Gortnar</cp:lastModifiedBy>
  <cp:revision>82</cp:revision>
  <dcterms:created xsi:type="dcterms:W3CDTF">2020-05-29T07:15:30Z</dcterms:created>
  <dcterms:modified xsi:type="dcterms:W3CDTF">2020-06-12T08:25:59Z</dcterms:modified>
</cp:coreProperties>
</file>