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0" autoAdjust="0"/>
    <p:restoredTop sz="94660"/>
  </p:normalViewPr>
  <p:slideViewPr>
    <p:cSldViewPr snapToGrid="0">
      <p:cViewPr varScale="1">
        <p:scale>
          <a:sx n="37" d="100"/>
          <a:sy n="37" d="100"/>
        </p:scale>
        <p:origin x="56" y="9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6/12/2020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audio" Target="../media/media5.m4a"/><Relationship Id="rId7" Type="http://schemas.openxmlformats.org/officeDocument/2006/relationships/image" Target="../media/image15.jpg"/><Relationship Id="rId2" Type="http://schemas.microsoft.com/office/2007/relationships/media" Target="../media/media5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emf"/><Relationship Id="rId5" Type="http://schemas.openxmlformats.org/officeDocument/2006/relationships/package" Target="../embeddings/Microsoft_Word_Document1.docx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audio" Target="../media/media10.m4a"/><Relationship Id="rId7" Type="http://schemas.openxmlformats.org/officeDocument/2006/relationships/oleObject" Target="../embeddings/oleObject1.bin"/><Relationship Id="rId2" Type="http://schemas.microsoft.com/office/2007/relationships/media" Target="../media/media10.m4a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1.m4a"/><Relationship Id="rId10" Type="http://schemas.openxmlformats.org/officeDocument/2006/relationships/image" Target="../media/image5.png"/><Relationship Id="rId4" Type="http://schemas.microsoft.com/office/2007/relationships/media" Target="../media/media11.m4a"/><Relationship Id="rId9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5078186" y="-676049"/>
            <a:ext cx="7194095" cy="3402919"/>
          </a:xfrm>
        </p:spPr>
        <p:txBody>
          <a:bodyPr/>
          <a:lstStyle/>
          <a:p>
            <a:r>
              <a:rPr lang="sl-SI" dirty="0" smtClean="0"/>
              <a:t>MOJA ČISTA USTA -čisti  zobje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392386" y="3265712"/>
            <a:ext cx="5919105" cy="823005"/>
          </a:xfrm>
        </p:spPr>
        <p:txBody>
          <a:bodyPr/>
          <a:lstStyle/>
          <a:p>
            <a:r>
              <a:rPr lang="sl-SI" dirty="0" smtClean="0"/>
              <a:t>KAJ PA TVOJA ….ALI SO TUDI ČISTA?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43" y="1718126"/>
            <a:ext cx="2490108" cy="426875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906" y="4428330"/>
            <a:ext cx="2619375" cy="1743075"/>
          </a:xfrm>
          <a:prstGeom prst="rect">
            <a:avLst/>
          </a:prstGeom>
        </p:spPr>
      </p:pic>
      <p:pic>
        <p:nvPicPr>
          <p:cNvPr id="6" name="CCB0B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78413" y="52339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2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</a:t>
            </a:r>
            <a:endParaRPr lang="sl-SI" dirty="0"/>
          </a:p>
        </p:txBody>
      </p:sp>
      <p:sp>
        <p:nvSpPr>
          <p:cNvPr id="5" name="Označba mesta vsebine 4"/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3840762"/>
          </a:xfrm>
        </p:spPr>
        <p:txBody>
          <a:bodyPr>
            <a:normAutofit fontScale="92500" lnSpcReduction="10000"/>
          </a:bodyPr>
          <a:lstStyle/>
          <a:p>
            <a:endParaRPr lang="sl-SI" dirty="0" smtClean="0"/>
          </a:p>
          <a:p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r>
              <a:rPr lang="sl-SI" dirty="0" smtClean="0"/>
              <a:t>ŽELIM VAM LEPE, NEPOZABNE POČITNICE IN VSAK DAN NAJ SE ZAČNE S ČISTIM NASMEHOM !</a:t>
            </a:r>
          </a:p>
          <a:p>
            <a:endParaRPr lang="sl-SI" dirty="0"/>
          </a:p>
          <a:p>
            <a:r>
              <a:rPr lang="sl-SI" dirty="0" smtClean="0"/>
              <a:t>Vaša zobna asistentka Irena        ZD Škofja Loka,</a:t>
            </a:r>
          </a:p>
          <a:p>
            <a:r>
              <a:rPr lang="sl-SI" dirty="0"/>
              <a:t> </a:t>
            </a:r>
            <a:r>
              <a:rPr lang="sl-SI" dirty="0" smtClean="0"/>
              <a:t>                                                  Zobna preventiva, junij 2020</a:t>
            </a:r>
          </a:p>
          <a:p>
            <a:endParaRPr lang="sl-SI" dirty="0"/>
          </a:p>
        </p:txBody>
      </p:sp>
      <p:pic>
        <p:nvPicPr>
          <p:cNvPr id="6" name="DA4CCBD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4411" y="3042219"/>
            <a:ext cx="406400" cy="4064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094" y="112548"/>
            <a:ext cx="3360438" cy="336043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34" y="1035170"/>
            <a:ext cx="3935872" cy="184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4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06385" y="618518"/>
            <a:ext cx="8941025" cy="1478570"/>
          </a:xfrm>
        </p:spPr>
        <p:txBody>
          <a:bodyPr/>
          <a:lstStyle/>
          <a:p>
            <a:r>
              <a:rPr lang="sl-SI" dirty="0" smtClean="0"/>
              <a:t>KAJ SE DOGAJA V TVOJIH USTIH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41412" y="1910443"/>
            <a:ext cx="9905999" cy="3363686"/>
          </a:xfrm>
        </p:spPr>
        <p:txBody>
          <a:bodyPr/>
          <a:lstStyle/>
          <a:p>
            <a:r>
              <a:rPr lang="sl-SI" dirty="0" smtClean="0"/>
              <a:t>Po vsaki jedi na tvojih zobeh, dlesnih in jeziku ostanejo </a:t>
            </a:r>
            <a:r>
              <a:rPr lang="sl-SI" dirty="0" smtClean="0">
                <a:solidFill>
                  <a:srgbClr val="FF0000"/>
                </a:solidFill>
              </a:rPr>
              <a:t>ostanki hrane.</a:t>
            </a:r>
          </a:p>
          <a:p>
            <a:r>
              <a:rPr lang="sl-SI" dirty="0" smtClean="0">
                <a:solidFill>
                  <a:srgbClr val="FF0000"/>
                </a:solidFill>
              </a:rPr>
              <a:t>Bakterije</a:t>
            </a:r>
            <a:r>
              <a:rPr lang="sl-SI" dirty="0" smtClean="0"/>
              <a:t>, ki živijo v tvojih ustih, te ostanke razkrojijo in na zobeh nastane  lepljiva, </a:t>
            </a:r>
            <a:r>
              <a:rPr lang="sl-SI" dirty="0" smtClean="0">
                <a:solidFill>
                  <a:srgbClr val="FF0000"/>
                </a:solidFill>
              </a:rPr>
              <a:t>mehka zobna obloga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812" y="4475469"/>
            <a:ext cx="2466975" cy="185737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083" y="4390409"/>
            <a:ext cx="2918960" cy="1942435"/>
          </a:xfrm>
          <a:prstGeom prst="rect">
            <a:avLst/>
          </a:prstGeom>
        </p:spPr>
      </p:pic>
      <p:pic>
        <p:nvPicPr>
          <p:cNvPr id="6" name="C4E2439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0813" y="4578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0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Kaj delajo bakterije v ustih in na zobeh?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>
                <a:solidFill>
                  <a:srgbClr val="FF0000"/>
                </a:solidFill>
              </a:rPr>
              <a:t>Bakterije</a:t>
            </a:r>
            <a:r>
              <a:rPr lang="sl-SI" dirty="0" smtClean="0"/>
              <a:t> spremenijo lepljivo, sladko hrano in pijačo </a:t>
            </a:r>
            <a:r>
              <a:rPr lang="sl-SI" dirty="0" smtClean="0">
                <a:solidFill>
                  <a:srgbClr val="FF0000"/>
                </a:solidFill>
              </a:rPr>
              <a:t>v kisline. </a:t>
            </a:r>
            <a:r>
              <a:rPr lang="sl-SI" dirty="0" smtClean="0"/>
              <a:t>Te kisline pa škodujejo tvojim zobem- pričnejo raztapljati površino tvojega zoba.</a:t>
            </a:r>
          </a:p>
          <a:p>
            <a:r>
              <a:rPr lang="sl-SI" dirty="0" smtClean="0"/>
              <a:t> Tvoj zob postane občutljiv, boleč, v tvojem zobu nastane luknjica – </a:t>
            </a:r>
            <a:r>
              <a:rPr lang="sl-SI" dirty="0" smtClean="0">
                <a:solidFill>
                  <a:srgbClr val="FF0000"/>
                </a:solidFill>
              </a:rPr>
              <a:t>zobna gniloba ali karies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25" y="4920343"/>
            <a:ext cx="3267075" cy="140017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318" y="4543424"/>
            <a:ext cx="2466975" cy="1847850"/>
          </a:xfrm>
          <a:prstGeom prst="rect">
            <a:avLst/>
          </a:prstGeom>
        </p:spPr>
      </p:pic>
      <p:pic>
        <p:nvPicPr>
          <p:cNvPr id="6" name="00D5067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30504" y="16494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7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65714" y="486265"/>
            <a:ext cx="6506255" cy="1478570"/>
          </a:xfrm>
        </p:spPr>
        <p:txBody>
          <a:bodyPr/>
          <a:lstStyle/>
          <a:p>
            <a:r>
              <a:rPr lang="sl-SI" dirty="0" smtClean="0"/>
              <a:t>Kako  lahko  poskrbiš za zdravje svojih  zob ?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00541" y="2265816"/>
            <a:ext cx="10206945" cy="3541714"/>
          </a:xfrm>
        </p:spPr>
        <p:txBody>
          <a:bodyPr>
            <a:normAutofit/>
          </a:bodyPr>
          <a:lstStyle/>
          <a:p>
            <a:r>
              <a:rPr lang="sl-SI" dirty="0" smtClean="0"/>
              <a:t>…da jih </a:t>
            </a:r>
            <a:r>
              <a:rPr lang="sl-SI" dirty="0" smtClean="0">
                <a:solidFill>
                  <a:srgbClr val="FF0000"/>
                </a:solidFill>
              </a:rPr>
              <a:t>umivaš 2x na dan </a:t>
            </a:r>
            <a:r>
              <a:rPr lang="sl-SI" dirty="0" smtClean="0"/>
              <a:t>(zjutraj in zvečer)</a:t>
            </a:r>
          </a:p>
          <a:p>
            <a:r>
              <a:rPr lang="sl-SI" dirty="0" smtClean="0"/>
              <a:t>…da se </a:t>
            </a:r>
            <a:r>
              <a:rPr lang="sl-SI" dirty="0" smtClean="0">
                <a:solidFill>
                  <a:srgbClr val="FF0000"/>
                </a:solidFill>
              </a:rPr>
              <a:t>zdravo prehranjuješ </a:t>
            </a:r>
            <a:r>
              <a:rPr lang="sl-SI" dirty="0" smtClean="0"/>
              <a:t>( ne uživaš sladke hrane in pijače)</a:t>
            </a:r>
            <a:endParaRPr lang="sl-SI" dirty="0"/>
          </a:p>
          <a:p>
            <a:r>
              <a:rPr lang="sl-SI" dirty="0" smtClean="0"/>
              <a:t>… narediš </a:t>
            </a:r>
            <a:r>
              <a:rPr lang="sl-SI" dirty="0" smtClean="0">
                <a:solidFill>
                  <a:srgbClr val="FF0000"/>
                </a:solidFill>
              </a:rPr>
              <a:t>razmik med obroki </a:t>
            </a:r>
            <a:r>
              <a:rPr lang="sl-SI" dirty="0" smtClean="0"/>
              <a:t>(med obroki tvoji zobje počivajo dve uri, piješ samo vodo ali nesladkan čaj) </a:t>
            </a:r>
          </a:p>
          <a:p>
            <a:r>
              <a:rPr lang="sl-SI" dirty="0" smtClean="0"/>
              <a:t>…vsaj enkrat letno </a:t>
            </a:r>
            <a:r>
              <a:rPr lang="sl-SI" dirty="0" smtClean="0">
                <a:solidFill>
                  <a:srgbClr val="FF0000"/>
                </a:solidFill>
              </a:rPr>
              <a:t>obiščeš zobozdravnika</a:t>
            </a:r>
            <a:r>
              <a:rPr lang="sl-SI" dirty="0" smtClean="0"/>
              <a:t>( tudi, če nimaš nobenih težav)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55" y="354013"/>
            <a:ext cx="2619375" cy="174307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968" y="816429"/>
            <a:ext cx="2294279" cy="180459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649" y="5236972"/>
            <a:ext cx="3600450" cy="126682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605" y="4998848"/>
            <a:ext cx="2619375" cy="1743075"/>
          </a:xfrm>
          <a:prstGeom prst="rect">
            <a:avLst/>
          </a:prstGeom>
        </p:spPr>
      </p:pic>
      <p:pic>
        <p:nvPicPr>
          <p:cNvPr id="5" name="FD58B18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52892" y="15057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9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Ali  znaš  umiti  zobe?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23052" y="2294626"/>
            <a:ext cx="5863545" cy="3224432"/>
          </a:xfrm>
        </p:spPr>
        <p:txBody>
          <a:bodyPr/>
          <a:lstStyle/>
          <a:p>
            <a:r>
              <a:rPr lang="sl-SI" dirty="0" smtClean="0"/>
              <a:t>Pa  ponovimo: pripravimo zobno ščetko, zobno pasto….lahko tudi načrt –pomoč pri čiščenju.</a:t>
            </a:r>
            <a:endParaRPr lang="sl-SI" dirty="0"/>
          </a:p>
        </p:txBody>
      </p:sp>
      <p:graphicFrame>
        <p:nvGraphicFramePr>
          <p:cNvPr id="4" name="Predm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6705047"/>
              </p:ext>
            </p:extLst>
          </p:nvPr>
        </p:nvGraphicFramePr>
        <p:xfrm>
          <a:off x="7358970" y="859291"/>
          <a:ext cx="419100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Document" r:id="rId5" imgW="6278150" imgH="8119168" progId="Word.Document.12">
                  <p:embed/>
                </p:oleObj>
              </mc:Choice>
              <mc:Fallback>
                <p:oleObj name="Document" r:id="rId5" imgW="6278150" imgH="811916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58970" y="859291"/>
                        <a:ext cx="419100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Slika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735" y="4483191"/>
            <a:ext cx="1861456" cy="123871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4" y="3927669"/>
            <a:ext cx="2056039" cy="2349759"/>
          </a:xfrm>
          <a:prstGeom prst="rect">
            <a:avLst/>
          </a:prstGeom>
        </p:spPr>
      </p:pic>
      <p:pic>
        <p:nvPicPr>
          <p:cNvPr id="7" name="7D3510E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16513" y="17894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883285" y="307968"/>
            <a:ext cx="9905998" cy="1478570"/>
          </a:xfrm>
        </p:spPr>
        <p:txBody>
          <a:bodyPr/>
          <a:lstStyle/>
          <a:p>
            <a:r>
              <a:rPr lang="sl-SI" dirty="0" smtClean="0"/>
              <a:t>ALI  RABIŠ  MOJO  POMOČ ?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41412" y="1621767"/>
            <a:ext cx="9905999" cy="2777706"/>
          </a:xfrm>
        </p:spPr>
        <p:txBody>
          <a:bodyPr/>
          <a:lstStyle/>
          <a:p>
            <a:r>
              <a:rPr lang="sl-SI" dirty="0" smtClean="0"/>
              <a:t>Pomagala ti bom tako kot v umivalnici v šoli.</a:t>
            </a:r>
          </a:p>
          <a:p>
            <a:r>
              <a:rPr lang="sl-SI" dirty="0" smtClean="0"/>
              <a:t>DOBRO POSLUŠAJ…..IN ENAKO PONOVI  ŠE TI !</a:t>
            </a:r>
            <a:endParaRPr lang="sl-SI" dirty="0"/>
          </a:p>
        </p:txBody>
      </p:sp>
      <p:pic>
        <p:nvPicPr>
          <p:cNvPr id="4" name="Umivanje zo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2411" y="3100337"/>
            <a:ext cx="4064000" cy="3048000"/>
          </a:xfrm>
          <a:prstGeom prst="rect">
            <a:avLst/>
          </a:prstGeom>
        </p:spPr>
      </p:pic>
      <p:pic>
        <p:nvPicPr>
          <p:cNvPr id="5" name="8642943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98712" y="39930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2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Kako  veš, da  so  tvoji  zobje  res  čisti?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…. ko si jih očistil z vseh strani – </a:t>
            </a:r>
            <a:r>
              <a:rPr lang="sl-SI" dirty="0" smtClean="0">
                <a:solidFill>
                  <a:srgbClr val="FF0000"/>
                </a:solidFill>
              </a:rPr>
              <a:t>zunanji, notranji in grizni površini.</a:t>
            </a:r>
          </a:p>
          <a:p>
            <a:r>
              <a:rPr lang="sl-SI" dirty="0" smtClean="0"/>
              <a:t>…. ko jih poližeš z jezikom in so čisto </a:t>
            </a:r>
            <a:r>
              <a:rPr lang="sl-SI" dirty="0" smtClean="0">
                <a:solidFill>
                  <a:srgbClr val="FF0000"/>
                </a:solidFill>
              </a:rPr>
              <a:t>gladki.</a:t>
            </a:r>
          </a:p>
          <a:p>
            <a:r>
              <a:rPr lang="sl-SI" dirty="0" smtClean="0"/>
              <a:t>…. lahko pa preveriš s testno tableto.</a:t>
            </a:r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138" y="4550228"/>
            <a:ext cx="2989490" cy="183968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943" y="4550228"/>
            <a:ext cx="2297319" cy="183968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322" y="4550228"/>
            <a:ext cx="1768927" cy="1768927"/>
          </a:xfrm>
          <a:prstGeom prst="rect">
            <a:avLst/>
          </a:prstGeom>
        </p:spPr>
      </p:pic>
      <p:pic>
        <p:nvPicPr>
          <p:cNvPr id="7" name="836E7DF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04683" y="15636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8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naredi </a:t>
            </a:r>
            <a:r>
              <a:rPr lang="sl-SI" dirty="0" smtClean="0"/>
              <a:t>test čiščenja zob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347358" y="2097087"/>
            <a:ext cx="7700054" cy="3694113"/>
          </a:xfrm>
        </p:spPr>
        <p:txBody>
          <a:bodyPr>
            <a:normAutofit fontScale="92500" lnSpcReduction="10000"/>
          </a:bodyPr>
          <a:lstStyle/>
          <a:p>
            <a:r>
              <a:rPr lang="sl-SI" dirty="0" smtClean="0"/>
              <a:t>Tabletko dobro razgrizi in z jezikom večkrat poliži po zobeh.</a:t>
            </a:r>
          </a:p>
          <a:p>
            <a:r>
              <a:rPr lang="sl-SI" dirty="0" smtClean="0"/>
              <a:t>Izpljuni in usta enkrat splakni z vodo.</a:t>
            </a:r>
          </a:p>
          <a:p>
            <a:r>
              <a:rPr lang="sl-SI" dirty="0" smtClean="0"/>
              <a:t>Vzemi ogledalo in poglej zobe.</a:t>
            </a:r>
          </a:p>
          <a:p>
            <a:r>
              <a:rPr lang="sl-SI" dirty="0" smtClean="0"/>
              <a:t>Če na zobeh ni roza, vijolično ali modro zabarvanih delov si zobe dobro umil.</a:t>
            </a:r>
          </a:p>
          <a:p>
            <a:r>
              <a:rPr lang="sl-SI" dirty="0" smtClean="0"/>
              <a:t>V nasprotnem primeru ponovno očisti zobe, čisti toliko časa, da odstraniš vse zobne obloge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46" y="3295291"/>
            <a:ext cx="1995928" cy="1995928"/>
          </a:xfrm>
          <a:prstGeom prst="rect">
            <a:avLst/>
          </a:prstGeom>
        </p:spPr>
      </p:pic>
      <p:pic>
        <p:nvPicPr>
          <p:cNvPr id="6" name="DE5AF5F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5800" y="2247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2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8913" y="618518"/>
            <a:ext cx="8528498" cy="1478570"/>
          </a:xfrm>
        </p:spPr>
        <p:txBody>
          <a:bodyPr/>
          <a:lstStyle/>
          <a:p>
            <a:r>
              <a:rPr lang="sl-SI" dirty="0" smtClean="0"/>
              <a:t>    Naloga ….POBARVAJ ZOBE 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59126" y="2249487"/>
            <a:ext cx="7177176" cy="3541714"/>
          </a:xfrm>
        </p:spPr>
        <p:txBody>
          <a:bodyPr>
            <a:normAutofit fontScale="92500" lnSpcReduction="20000"/>
          </a:bodyPr>
          <a:lstStyle/>
          <a:p>
            <a:r>
              <a:rPr lang="sl-SI" dirty="0" smtClean="0"/>
              <a:t>Natisni sliko zob (naj ti pomagajo starši)</a:t>
            </a:r>
          </a:p>
          <a:p>
            <a:endParaRPr lang="sl-SI" dirty="0" smtClean="0"/>
          </a:p>
          <a:p>
            <a:endParaRPr lang="sl-SI" dirty="0"/>
          </a:p>
          <a:p>
            <a:r>
              <a:rPr lang="sl-SI" dirty="0" smtClean="0"/>
              <a:t>Skupaj poglejte v ogledalo in pobarvaj tiste zobe, ki so pobarvani tudi v tvojih ustih.</a:t>
            </a:r>
          </a:p>
          <a:p>
            <a:endParaRPr lang="sl-SI" dirty="0" smtClean="0"/>
          </a:p>
          <a:p>
            <a:r>
              <a:rPr lang="sl-SI" dirty="0" smtClean="0"/>
              <a:t>Ali jih ni? ….Čestitam, dobro si jih očistil !</a:t>
            </a:r>
          </a:p>
          <a:p>
            <a:r>
              <a:rPr lang="sl-SI" dirty="0" smtClean="0"/>
              <a:t>Shrani pa sliko zame.</a:t>
            </a:r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</p:txBody>
      </p:sp>
      <p:graphicFrame>
        <p:nvGraphicFramePr>
          <p:cNvPr id="5" name="Predm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7880598"/>
              </p:ext>
            </p:extLst>
          </p:nvPr>
        </p:nvGraphicFramePr>
        <p:xfrm>
          <a:off x="3055426" y="2776537"/>
          <a:ext cx="2297113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Lupinski predmet paketirnika" showAsIcon="1" r:id="rId7" imgW="2297520" imgH="1054080" progId="Package">
                  <p:embed/>
                </p:oleObj>
              </mc:Choice>
              <mc:Fallback>
                <p:oleObj name="Lupinski predmet paketirnika" showAsIcon="1" r:id="rId7" imgW="2297520" imgH="10540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55426" y="2776537"/>
                        <a:ext cx="2297113" cy="105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Slika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359" y="2334724"/>
            <a:ext cx="2243407" cy="3371240"/>
          </a:xfrm>
          <a:prstGeom prst="rect">
            <a:avLst/>
          </a:prstGeom>
        </p:spPr>
      </p:pic>
      <p:pic>
        <p:nvPicPr>
          <p:cNvPr id="7" name="FE05380B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12513" y="1294992"/>
            <a:ext cx="406400" cy="406400"/>
          </a:xfrm>
          <a:prstGeom prst="rect">
            <a:avLst/>
          </a:prstGeom>
        </p:spPr>
      </p:pic>
      <p:pic>
        <p:nvPicPr>
          <p:cNvPr id="8" name="F5C8674A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52226" y="44621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9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9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zje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MOJA ČISTA USTA</Template>
  <TotalTime>156</TotalTime>
  <Words>407</Words>
  <Application>Microsoft Office PowerPoint</Application>
  <PresentationFormat>Širokozaslonsko</PresentationFormat>
  <Paragraphs>46</Paragraphs>
  <Slides>10</Slides>
  <Notes>0</Notes>
  <HiddenSlides>0</HiddenSlides>
  <MMClips>12</MMClips>
  <ScaleCrop>false</ScaleCrop>
  <HeadingPairs>
    <vt:vector size="8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Vdelani OLE strežniki</vt:lpstr>
      </vt:variant>
      <vt:variant>
        <vt:i4>2</vt:i4>
      </vt:variant>
      <vt:variant>
        <vt:lpstr>Naslovi diapozitivov</vt:lpstr>
      </vt:variant>
      <vt:variant>
        <vt:i4>10</vt:i4>
      </vt:variant>
    </vt:vector>
  </HeadingPairs>
  <TitlesOfParts>
    <vt:vector size="16" baseType="lpstr">
      <vt:lpstr>Tw Cen MT</vt:lpstr>
      <vt:lpstr>Arial</vt:lpstr>
      <vt:lpstr>Trebuchet MS</vt:lpstr>
      <vt:lpstr>Vezje</vt:lpstr>
      <vt:lpstr>Document</vt:lpstr>
      <vt:lpstr>Lupinski predmet paketirnika</vt:lpstr>
      <vt:lpstr>MOJA ČISTA USTA -čisti  zobje</vt:lpstr>
      <vt:lpstr>KAJ SE DOGAJA V TVOJIH USTIH</vt:lpstr>
      <vt:lpstr>Kaj delajo bakterije v ustih in na zobeh?</vt:lpstr>
      <vt:lpstr>Kako  lahko  poskrbiš za zdravje svojih  zob ?</vt:lpstr>
      <vt:lpstr>Ali  znaš  umiti  zobe?</vt:lpstr>
      <vt:lpstr>ALI  RABIŠ  MOJO  POMOČ ?</vt:lpstr>
      <vt:lpstr>Kako  veš, da  so  tvoji  zobje  res  čisti?</vt:lpstr>
      <vt:lpstr>naredi test čiščenja zob</vt:lpstr>
      <vt:lpstr>    Naloga ….POBARVAJ ZOBE </vt:lpstr>
      <vt:lpstr>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MOJA ČISTA USTA -čisti  zobje</dc:title>
  <dc:creator>Irena Gortnar</dc:creator>
  <cp:lastModifiedBy>Irena Gortnar</cp:lastModifiedBy>
  <cp:revision>22</cp:revision>
  <dcterms:created xsi:type="dcterms:W3CDTF">2020-06-12T07:32:08Z</dcterms:created>
  <dcterms:modified xsi:type="dcterms:W3CDTF">2020-06-12T10:09:49Z</dcterms:modified>
</cp:coreProperties>
</file>