
<file path=[Content_Types].xml><?xml version="1.0" encoding="utf-8"?>
<Types xmlns="http://schemas.openxmlformats.org/package/2006/content-types">
  <Default ContentType="image/png" Extension="png"/>
  <Default ContentType="audio/mp4" Extension="m4a"/>
  <Default ContentType="image/jpeg" Extension="jpeg"/>
  <Default ContentType="application/vnd.openxmlformats-package.relationships+xml" Extension="rels"/>
  <Default ContentType="application/xml" Extension="xml"/>
  <Default ContentType="image/jpeg" Extension="jpg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4" r:id="rId9"/>
    <p:sldId id="263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75" d="100"/>
          <a:sy n="75" d="100"/>
        </p:scale>
        <p:origin x="-24" y="5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565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296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630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113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7390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364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5/12/2020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780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123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720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099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5/12/2020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271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507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755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06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106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711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076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3" Target="../slideLayouts/slideLayout1.xml" Type="http://schemas.openxmlformats.org/officeDocument/2006/relationships/slideLayout"/><Relationship Id="rId2" Target="../media/media1.m4a" Type="http://schemas.openxmlformats.org/officeDocument/2006/relationships/audio"/><Relationship Id="rId1" Target="../media/media1.m4a" Type="http://schemas.microsoft.com/office/2007/relationships/media"/><Relationship Id="rId6" Target="../media/image3.png" Type="http://schemas.openxmlformats.org/officeDocument/2006/relationships/image"/><Relationship Id="rId5" Target="../media/image2.jpeg" Type="http://schemas.openxmlformats.org/officeDocument/2006/relationships/image"/><Relationship Id="rId4" Target="../media/image1.jpeg" Type="http://schemas.openxmlformats.org/officeDocument/2006/relationships/image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.xml.rels><?xml version="1.0" encoding="UTF-8" standalone="yes" ?><Relationships xmlns="http://schemas.openxmlformats.org/package/2006/relationships"><Relationship Id="rId8" Target="../media/image3.png" Type="http://schemas.openxmlformats.org/officeDocument/2006/relationships/image"/><Relationship Id="rId3" Target="../slideLayouts/slideLayout7.xml" Type="http://schemas.openxmlformats.org/officeDocument/2006/relationships/slideLayout"/><Relationship Id="rId7" Target="../media/image11.jpeg" Type="http://schemas.openxmlformats.org/officeDocument/2006/relationships/image"/><Relationship Id="rId2" Target="../media/media3.m4a" Type="http://schemas.openxmlformats.org/officeDocument/2006/relationships/audio"/><Relationship Id="rId1" Target="../media/media3.m4a" Type="http://schemas.microsoft.com/office/2007/relationships/media"/><Relationship Id="rId6" Target="../media/image10.jpeg" Type="http://schemas.openxmlformats.org/officeDocument/2006/relationships/image"/><Relationship Id="rId5" Target="../media/image9.jpeg" Type="http://schemas.openxmlformats.org/officeDocument/2006/relationships/image"/><Relationship Id="rId4" Target="../media/image8.jpeg" Type="http://schemas.openxmlformats.org/officeDocument/2006/relationships/image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78010" y="4103580"/>
            <a:ext cx="8295993" cy="1541846"/>
          </a:xfrm>
        </p:spPr>
        <p:txBody>
          <a:bodyPr/>
          <a:lstStyle/>
          <a:p>
            <a:r>
              <a:rPr lang="sl-SI" dirty="0" smtClean="0"/>
              <a:t>NAŠ KRAJ V PRETEKLOSTI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514" y="544204"/>
            <a:ext cx="4745834" cy="3559376"/>
          </a:xfrm>
          <a:prstGeom prst="rect">
            <a:avLst/>
          </a:prstGeom>
        </p:spPr>
      </p:pic>
      <p:pic>
        <p:nvPicPr>
          <p:cNvPr id="1028" name="Picture 4" descr="File:Škofja Loka-Valvasor.jpg - Wikimedia Comm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67" y="443041"/>
            <a:ext cx="4809447" cy="372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5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02"/>
    </mc:Choice>
    <mc:Fallback xmlns="">
      <p:transition spd="slow" advTm="44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596348" y="485030"/>
            <a:ext cx="3323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Mestni trg - Plac</a:t>
            </a:r>
            <a:endParaRPr lang="sl-SI" dirty="0"/>
          </a:p>
        </p:txBody>
      </p:sp>
      <p:pic>
        <p:nvPicPr>
          <p:cNvPr id="1026" name="Picture 2" descr="Jane's Walk 2012: Škofja Loka - IPoP - Inštitut za politike prosto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68" y="1272209"/>
            <a:ext cx="4470914" cy="296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ulturne znamenitosti: Škofja Loka - Raziščite Slovenij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670" y="352340"/>
            <a:ext cx="4497980" cy="299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kofja Loka - Town Square (Mestni trg) | KRAJI - Sloven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09" y="3773508"/>
            <a:ext cx="3983603" cy="298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7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658"/>
    </mc:Choice>
    <mc:Fallback xmlns="">
      <p:transition spd="slow" advTm="142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988" x="9505950" y="4527550"/>
          <p14:tracePt t="12156" x="9499600" y="4527550"/>
          <p14:tracePt t="19566" x="9486900" y="4527550"/>
          <p14:tracePt t="19629" x="9480550" y="4527550"/>
          <p14:tracePt t="21679" x="9474200" y="4527550"/>
          <p14:tracePt t="21686" x="9461500" y="4527550"/>
          <p14:tracePt t="21703" x="9455150" y="4527550"/>
          <p14:tracePt t="21718" x="9448800" y="4533900"/>
          <p14:tracePt t="21734" x="9442450" y="4540250"/>
          <p14:tracePt t="21750" x="9436100" y="4546600"/>
          <p14:tracePt t="21759" x="9429750" y="4546600"/>
          <p14:tracePt t="21791" x="9417050" y="4546600"/>
          <p14:tracePt t="21798" x="9410700" y="4546600"/>
          <p14:tracePt t="21806" x="9398000" y="4559300"/>
          <p14:tracePt t="21821" x="9378950" y="4565650"/>
          <p14:tracePt t="21837" x="9283700" y="4565650"/>
          <p14:tracePt t="21854" x="9156700" y="4565650"/>
          <p14:tracePt t="21871" x="9036050" y="4565650"/>
          <p14:tracePt t="21887" x="8896350" y="4552950"/>
          <p14:tracePt t="21904" x="8769350" y="4527550"/>
          <p14:tracePt t="21921" x="8597900" y="4508500"/>
          <p14:tracePt t="21938" x="8382000" y="4476750"/>
          <p14:tracePt t="21954" x="8153400" y="4445000"/>
          <p14:tracePt t="21971" x="7886700" y="4400550"/>
          <p14:tracePt t="21988" x="7620000" y="4368800"/>
          <p14:tracePt t="22004" x="7334250" y="4330700"/>
          <p14:tracePt t="22021" x="7016750" y="4330700"/>
          <p14:tracePt t="22037" x="6553200" y="4330700"/>
          <p14:tracePt t="22054" x="6210300" y="4330700"/>
          <p14:tracePt t="22071" x="5892800" y="4324350"/>
          <p14:tracePt t="22087" x="5594350" y="4279900"/>
          <p14:tracePt t="22104" x="5327650" y="4235450"/>
          <p14:tracePt t="22121" x="5080000" y="4197350"/>
          <p14:tracePt t="22138" x="4845050" y="4165600"/>
          <p14:tracePt t="22154" x="4654550" y="4159250"/>
          <p14:tracePt t="22171" x="4495800" y="4146550"/>
          <p14:tracePt t="22188" x="4375150" y="4146550"/>
          <p14:tracePt t="22204" x="4267200" y="4146550"/>
          <p14:tracePt t="22221" x="4102100" y="4146550"/>
          <p14:tracePt t="22237" x="3968750" y="4133850"/>
          <p14:tracePt t="22254" x="3752850" y="4089400"/>
          <p14:tracePt t="22271" x="3575050" y="4032250"/>
          <p14:tracePt t="22287" x="3441700" y="4019550"/>
          <p14:tracePt t="22304" x="3346450" y="4019550"/>
          <p14:tracePt t="22321" x="3276600" y="4006850"/>
          <p14:tracePt t="22337" x="3219450" y="4006850"/>
          <p14:tracePt t="22354" x="3149600" y="4006850"/>
          <p14:tracePt t="22371" x="3073400" y="4013200"/>
          <p14:tracePt t="22388" x="3009900" y="4025900"/>
          <p14:tracePt t="22404" x="2952750" y="4032250"/>
          <p14:tracePt t="22421" x="2882900" y="4038600"/>
          <p14:tracePt t="22437" x="2838450" y="4044950"/>
          <p14:tracePt t="22454" x="2800350" y="4044950"/>
          <p14:tracePt t="22471" x="2762250" y="4044950"/>
          <p14:tracePt t="22487" x="2730500" y="4044950"/>
          <p14:tracePt t="22504" x="2692400" y="4044950"/>
          <p14:tracePt t="22520" x="2641600" y="4032250"/>
          <p14:tracePt t="22537" x="2609850" y="4025900"/>
          <p14:tracePt t="22554" x="2559050" y="4000500"/>
          <p14:tracePt t="22571" x="2501900" y="3975100"/>
          <p14:tracePt t="22587" x="2463800" y="3968750"/>
          <p14:tracePt t="22604" x="2432050" y="3962400"/>
          <p14:tracePt t="22621" x="2393950" y="3962400"/>
          <p14:tracePt t="22637" x="2330450" y="3930650"/>
          <p14:tracePt t="22654" x="2298700" y="3917950"/>
          <p14:tracePt t="22670" x="2273300" y="3911600"/>
          <p14:tracePt t="22687" x="2260600" y="3911600"/>
          <p14:tracePt t="22704" x="2254250" y="3905250"/>
          <p14:tracePt t="22959" x="2247900" y="3905250"/>
          <p14:tracePt t="23471" x="2235200" y="3905250"/>
          <p14:tracePt t="23487" x="2228850" y="3905250"/>
          <p14:tracePt t="23494" x="2216150" y="3905250"/>
          <p14:tracePt t="23504" x="2197100" y="3905250"/>
          <p14:tracePt t="23520" x="2139950" y="3905250"/>
          <p14:tracePt t="23537" x="2063750" y="3905250"/>
          <p14:tracePt t="23554" x="1955800" y="3905250"/>
          <p14:tracePt t="23571" x="1873250" y="3905250"/>
          <p14:tracePt t="23587" x="1797050" y="3905250"/>
          <p14:tracePt t="23604" x="1727200" y="3905250"/>
          <p14:tracePt t="23620" x="1657350" y="3905250"/>
          <p14:tracePt t="23637" x="1568450" y="3873500"/>
          <p14:tracePt t="23654" x="1511300" y="3841750"/>
          <p14:tracePt t="23670" x="1473200" y="3816350"/>
          <p14:tracePt t="23687" x="1460500" y="3810000"/>
          <p14:tracePt t="23726" x="1460500" y="3803650"/>
          <p14:tracePt t="23737" x="1460500" y="3797300"/>
          <p14:tracePt t="23753" x="1466850" y="3784600"/>
          <p14:tracePt t="23770" x="1466850" y="3778250"/>
          <p14:tracePt t="23787" x="1485900" y="3771900"/>
          <p14:tracePt t="23804" x="1517650" y="3746500"/>
          <p14:tracePt t="23820" x="1549400" y="3740150"/>
          <p14:tracePt t="23837" x="1581150" y="3721100"/>
          <p14:tracePt t="23854" x="1657350" y="3695700"/>
          <p14:tracePt t="23870" x="1689100" y="3683000"/>
          <p14:tracePt t="23887" x="1708150" y="3663950"/>
          <p14:tracePt t="23920" x="1714500" y="3657600"/>
          <p14:tracePt t="23943" x="1714500" y="3651250"/>
          <p14:tracePt t="23953" x="1727200" y="3625850"/>
          <p14:tracePt t="23970" x="1739900" y="3600450"/>
          <p14:tracePt t="23987" x="1765300" y="3581400"/>
          <p14:tracePt t="24004" x="1790700" y="3568700"/>
          <p14:tracePt t="24020" x="1803400" y="3556000"/>
          <p14:tracePt t="24037" x="1847850" y="3543300"/>
          <p14:tracePt t="24054" x="1866900" y="3536950"/>
          <p14:tracePt t="24070" x="1879600" y="3530600"/>
          <p14:tracePt t="24087" x="1898650" y="3530600"/>
          <p14:tracePt t="24103" x="1911350" y="3530600"/>
          <p14:tracePt t="24120" x="1943100" y="3530600"/>
          <p14:tracePt t="24137" x="1981200" y="3530600"/>
          <p14:tracePt t="24153" x="2019300" y="3530600"/>
          <p14:tracePt t="24170" x="2044700" y="3530600"/>
          <p14:tracePt t="24187" x="2057400" y="3530600"/>
          <p14:tracePt t="24204" x="2070100" y="3530600"/>
          <p14:tracePt t="24220" x="2076450" y="3530600"/>
          <p14:tracePt t="24237" x="2120900" y="3530600"/>
          <p14:tracePt t="24253" x="2165350" y="3543300"/>
          <p14:tracePt t="24270" x="2222500" y="3549650"/>
          <p14:tracePt t="24287" x="2266950" y="3549650"/>
          <p14:tracePt t="24303" x="2311400" y="3556000"/>
          <p14:tracePt t="24320" x="2336800" y="3556000"/>
          <p14:tracePt t="24337" x="2368550" y="3562350"/>
          <p14:tracePt t="24354" x="2387600" y="3562350"/>
          <p14:tracePt t="24370" x="2419350" y="3562350"/>
          <p14:tracePt t="24387" x="2463800" y="3562350"/>
          <p14:tracePt t="24404" x="2520950" y="3575050"/>
          <p14:tracePt t="24420" x="2603500" y="3581400"/>
          <p14:tracePt t="24437" x="2660650" y="3587750"/>
          <p14:tracePt t="24454" x="2705100" y="3594100"/>
          <p14:tracePt t="24470" x="2711450" y="3594100"/>
          <p14:tracePt t="24559" x="2717800" y="3600450"/>
          <p14:tracePt t="24575" x="2717800" y="3606800"/>
          <p14:tracePt t="24583" x="2717800" y="3613150"/>
          <p14:tracePt t="24591" x="2717800" y="3625850"/>
          <p14:tracePt t="24607" x="2711450" y="3632200"/>
          <p14:tracePt t="24620" x="2711450" y="3638550"/>
          <p14:tracePt t="24637" x="2705100" y="3657600"/>
          <p14:tracePt t="24654" x="2705100" y="3683000"/>
          <p14:tracePt t="24670" x="2705100" y="3733800"/>
          <p14:tracePt t="24687" x="2724150" y="3790950"/>
          <p14:tracePt t="24703" x="2762250" y="3860800"/>
          <p14:tracePt t="24720" x="2794000" y="3917950"/>
          <p14:tracePt t="24737" x="2844800" y="3975100"/>
          <p14:tracePt t="24753" x="2901950" y="4044950"/>
          <p14:tracePt t="24770" x="2965450" y="4114800"/>
          <p14:tracePt t="24787" x="3079750" y="4248150"/>
          <p14:tracePt t="24804" x="3270250" y="4470400"/>
          <p14:tracePt t="24820" x="3587750" y="4781550"/>
          <p14:tracePt t="24837" x="3968750" y="5137150"/>
          <p14:tracePt t="24854" x="4610100" y="5689600"/>
          <p14:tracePt t="24870" x="5073650" y="6038850"/>
          <p14:tracePt t="24887" x="5588000" y="6362700"/>
          <p14:tracePt t="24903" x="6019800" y="6572250"/>
          <p14:tracePt t="24920" x="6400800" y="6718300"/>
          <p14:tracePt t="24937" x="6661150" y="6813550"/>
          <p14:tracePt t="24953" x="6889750" y="6838950"/>
          <p14:tracePt t="24970" x="7067550" y="6851650"/>
          <p14:tracePt t="24987" x="7213600" y="6851650"/>
          <p14:tracePt t="25003" x="7289800" y="6851650"/>
          <p14:tracePt t="25020" x="7302500" y="6851650"/>
          <p14:tracePt t="25119" x="7308850" y="6845300"/>
          <p14:tracePt t="25128" x="7308850" y="6832600"/>
          <p14:tracePt t="25136" x="7308850" y="6819900"/>
          <p14:tracePt t="25153" x="7308850" y="6794500"/>
          <p14:tracePt t="25170" x="7289800" y="6762750"/>
          <p14:tracePt t="25187" x="7283450" y="6743700"/>
          <p14:tracePt t="25203" x="7258050" y="6724650"/>
          <p14:tracePt t="25220" x="7239000" y="6718300"/>
          <p14:tracePt t="25237" x="7194550" y="6711950"/>
          <p14:tracePt t="25253" x="7124700" y="6692900"/>
          <p14:tracePt t="25270" x="6940550" y="6667500"/>
          <p14:tracePt t="25287" x="6832600" y="6642100"/>
          <p14:tracePt t="25303" x="6737350" y="6635750"/>
          <p14:tracePt t="25320" x="6680200" y="6616700"/>
          <p14:tracePt t="25337" x="6642100" y="6610350"/>
          <p14:tracePt t="25353" x="6616700" y="6604000"/>
          <p14:tracePt t="25370" x="6616700" y="6597650"/>
          <p14:tracePt t="25387" x="6597650" y="6578600"/>
          <p14:tracePt t="25403" x="6584950" y="6565900"/>
          <p14:tracePt t="25420" x="6559550" y="6546850"/>
          <p14:tracePt t="25437" x="6527800" y="6534150"/>
          <p14:tracePt t="25453" x="6502400" y="6527800"/>
          <p14:tracePt t="25470" x="6438900" y="6527800"/>
          <p14:tracePt t="25486" x="6388100" y="6527800"/>
          <p14:tracePt t="25503" x="6324600" y="6527800"/>
          <p14:tracePt t="25520" x="6235700" y="6527800"/>
          <p14:tracePt t="25537" x="6153150" y="6527800"/>
          <p14:tracePt t="25553" x="6096000" y="6527800"/>
          <p14:tracePt t="25570" x="6032500" y="6527800"/>
          <p14:tracePt t="25587" x="5994400" y="6527800"/>
          <p14:tracePt t="25603" x="5962650" y="6527800"/>
          <p14:tracePt t="25620" x="5905500" y="6546850"/>
          <p14:tracePt t="25637" x="5867400" y="6559550"/>
          <p14:tracePt t="25654" x="5835650" y="6572250"/>
          <p14:tracePt t="25670" x="5816600" y="6578600"/>
          <p14:tracePt t="25767" x="5810250" y="6578600"/>
          <p14:tracePt t="25784" x="5803900" y="6578600"/>
          <p14:tracePt t="25799" x="5791200" y="6578600"/>
          <p14:tracePt t="25815" x="5765800" y="6578600"/>
          <p14:tracePt t="25823" x="5753100" y="6578600"/>
          <p14:tracePt t="25831" x="5740400" y="6578600"/>
          <p14:tracePt t="25847" x="5727700" y="6578600"/>
          <p14:tracePt t="25927" x="5740400" y="6578600"/>
          <p14:tracePt t="26023" x="5746750" y="6578600"/>
          <p14:tracePt t="26032" x="5753100" y="6578600"/>
          <p14:tracePt t="26039" x="5759450" y="6578600"/>
          <p14:tracePt t="26053" x="5772150" y="6578600"/>
          <p14:tracePt t="26070" x="5803900" y="6572250"/>
          <p14:tracePt t="26087" x="5835650" y="6559550"/>
          <p14:tracePt t="26103" x="5861050" y="6559550"/>
          <p14:tracePt t="26120" x="5892800" y="6546850"/>
          <p14:tracePt t="26136" x="5924550" y="6540500"/>
          <p14:tracePt t="26153" x="5962650" y="6515100"/>
          <p14:tracePt t="26170" x="6000750" y="6508750"/>
          <p14:tracePt t="26186" x="6032500" y="6489700"/>
          <p14:tracePt t="26203" x="6070600" y="6483350"/>
          <p14:tracePt t="26220" x="6102350" y="6464300"/>
          <p14:tracePt t="26237" x="6127750" y="6457950"/>
          <p14:tracePt t="26253" x="6146800" y="6457950"/>
          <p14:tracePt t="26270" x="6191250" y="6438900"/>
          <p14:tracePt t="26286" x="6229350" y="6432550"/>
          <p14:tracePt t="26303" x="6248400" y="6426200"/>
          <p14:tracePt t="26320" x="6267450" y="6413500"/>
          <p14:tracePt t="26336" x="6273800" y="6413500"/>
          <p14:tracePt t="26353" x="6280150" y="6413500"/>
          <p14:tracePt t="26370" x="6292850" y="6413500"/>
          <p14:tracePt t="26386" x="6299200" y="6407150"/>
          <p14:tracePt t="26403" x="6318250" y="6407150"/>
          <p14:tracePt t="26420" x="6343650" y="6407150"/>
          <p14:tracePt t="26436" x="6369050" y="6400800"/>
          <p14:tracePt t="26453" x="6394450" y="6400800"/>
          <p14:tracePt t="26470" x="6407150" y="6394450"/>
          <p14:tracePt t="26486" x="6426200" y="6394450"/>
          <p14:tracePt t="26503" x="6438900" y="6388100"/>
          <p14:tracePt t="26520" x="6451600" y="6381750"/>
          <p14:tracePt t="26536" x="6470650" y="6381750"/>
          <p14:tracePt t="26553" x="6489700" y="6375400"/>
          <p14:tracePt t="26570" x="6496050" y="6375400"/>
          <p14:tracePt t="26586" x="6515100" y="6375400"/>
          <p14:tracePt t="26603" x="6534150" y="6369050"/>
          <p14:tracePt t="26620" x="6553200" y="6362700"/>
          <p14:tracePt t="26636" x="6565900" y="6356350"/>
          <p14:tracePt t="26653" x="6572250" y="6356350"/>
          <p14:tracePt t="27207" x="6578600" y="6356350"/>
          <p14:tracePt t="27215" x="6584950" y="6356350"/>
          <p14:tracePt t="27223" x="6597650" y="6356350"/>
          <p14:tracePt t="27236" x="6610350" y="6356350"/>
          <p14:tracePt t="27253" x="6642100" y="6369050"/>
          <p14:tracePt t="27270" x="6680200" y="6394450"/>
          <p14:tracePt t="27286" x="6686550" y="6400800"/>
          <p14:tracePt t="27303" x="6692900" y="6413500"/>
          <p14:tracePt t="27319" x="6699250" y="6445250"/>
          <p14:tracePt t="27336" x="6699250" y="6470650"/>
          <p14:tracePt t="27353" x="6699250" y="6489700"/>
          <p14:tracePt t="27370" x="6699250" y="6515100"/>
          <p14:tracePt t="27386" x="6699250" y="6540500"/>
          <p14:tracePt t="27403" x="6699250" y="6559550"/>
          <p14:tracePt t="27419" x="6705600" y="6591300"/>
          <p14:tracePt t="27436" x="6711950" y="6616700"/>
          <p14:tracePt t="27453" x="6724650" y="6648450"/>
          <p14:tracePt t="27470" x="6737350" y="6673850"/>
          <p14:tracePt t="27486" x="6737350" y="6692900"/>
          <p14:tracePt t="27503" x="6750050" y="6705600"/>
          <p14:tracePt t="27519" x="6750050" y="6711950"/>
          <p14:tracePt t="27553" x="6750050" y="6718300"/>
          <p14:tracePt t="27575" x="6756400" y="6718300"/>
          <p14:tracePt t="27586" x="6762750" y="6724650"/>
          <p14:tracePt t="27603" x="6769100" y="6731000"/>
          <p14:tracePt t="27636" x="6781800" y="6737350"/>
          <p14:tracePt t="27653" x="6794500" y="6750050"/>
          <p14:tracePt t="27670" x="6813550" y="6769100"/>
          <p14:tracePt t="27686" x="6819900" y="6769100"/>
          <p14:tracePt t="27816" x="6819900" y="6775450"/>
          <p14:tracePt t="28312" x="6813550" y="6775450"/>
          <p14:tracePt t="28328" x="6813550" y="6762750"/>
          <p14:tracePt t="28343" x="6800850" y="6750050"/>
          <p14:tracePt t="28351" x="6800850" y="6737350"/>
          <p14:tracePt t="28359" x="6794500" y="6737350"/>
          <p14:tracePt t="28375" x="6794500" y="6731000"/>
          <p14:tracePt t="28386" x="6794500" y="6724650"/>
          <p14:tracePt t="28403" x="6781800" y="6711950"/>
          <p14:tracePt t="28419" x="6762750" y="6699250"/>
          <p14:tracePt t="28436" x="6743700" y="6680200"/>
          <p14:tracePt t="28453" x="6718300" y="6667500"/>
          <p14:tracePt t="28469" x="6699250" y="6648450"/>
          <p14:tracePt t="28486" x="6686550" y="6635750"/>
          <p14:tracePt t="28503" x="6680200" y="6635750"/>
          <p14:tracePt t="28519" x="6667500" y="6616700"/>
          <p14:tracePt t="28536" x="6661150" y="6597650"/>
          <p14:tracePt t="28569" x="6661150" y="6591300"/>
          <p14:tracePt t="28586" x="6661150" y="6578600"/>
          <p14:tracePt t="28608" x="6661150" y="6565900"/>
          <p14:tracePt t="28624" x="6661150" y="6553200"/>
          <p14:tracePt t="28642" x="6661150" y="6540500"/>
          <p14:tracePt t="28656" x="6654800" y="6534150"/>
          <p14:tracePt t="28669" x="6654800" y="6527800"/>
          <p14:tracePt t="28736" x="6648450" y="6515100"/>
          <p14:tracePt t="28743" x="6642100" y="6496050"/>
          <p14:tracePt t="28759" x="6635750" y="6483350"/>
          <p14:tracePt t="28769" x="6635750" y="6477000"/>
          <p14:tracePt t="28786" x="6635750" y="6464300"/>
          <p14:tracePt t="28856" x="6629400" y="6457950"/>
          <p14:tracePt t="28863" x="6629400" y="6451600"/>
          <p14:tracePt t="28872" x="6623050" y="6445250"/>
          <p14:tracePt t="28887" x="6623050" y="6432550"/>
          <p14:tracePt t="28903" x="6623050" y="6419850"/>
          <p14:tracePt t="28920" x="6623050" y="6407150"/>
          <p14:tracePt t="28936" x="6616700" y="6407150"/>
          <p14:tracePt t="29001" x="6616700" y="6400800"/>
          <p14:tracePt t="29008" x="6616700" y="6388100"/>
          <p14:tracePt t="29019" x="6616700" y="6375400"/>
          <p14:tracePt t="29036" x="6616700" y="6356350"/>
          <p14:tracePt t="29052" x="6616700" y="6350000"/>
          <p14:tracePt t="29069" x="6616700" y="6330950"/>
          <p14:tracePt t="29408" x="6604000" y="6324600"/>
          <p14:tracePt t="29416" x="6597650" y="6324600"/>
          <p14:tracePt t="29432" x="6584950" y="6324600"/>
          <p14:tracePt t="29440" x="6578600" y="6324600"/>
          <p14:tracePt t="29452" x="6559550" y="6324600"/>
          <p14:tracePt t="29469" x="6521450" y="6324600"/>
          <p14:tracePt t="29486" x="6451600" y="6330950"/>
          <p14:tracePt t="29503" x="6337300" y="6343650"/>
          <p14:tracePt t="29519" x="6267450" y="6362700"/>
          <p14:tracePt t="29536" x="6197600" y="6362700"/>
          <p14:tracePt t="29552" x="6134100" y="6375400"/>
          <p14:tracePt t="29569" x="6083300" y="6394450"/>
          <p14:tracePt t="29586" x="6032500" y="6407150"/>
          <p14:tracePt t="29602" x="5962650" y="6432550"/>
          <p14:tracePt t="29619" x="5905500" y="6464300"/>
          <p14:tracePt t="29636" x="5873750" y="6470650"/>
          <p14:tracePt t="29652" x="5848350" y="6489700"/>
          <p14:tracePt t="29669" x="5822950" y="6496050"/>
          <p14:tracePt t="29686" x="5803900" y="6502400"/>
          <p14:tracePt t="29703" x="5791200" y="6508750"/>
          <p14:tracePt t="29736" x="5791200" y="6515100"/>
          <p14:tracePt t="29752" x="5791200" y="6521450"/>
          <p14:tracePt t="29769" x="5791200" y="6527800"/>
          <p14:tracePt t="29808" x="5791200" y="6534150"/>
          <p14:tracePt t="29929" x="5797550" y="6534150"/>
          <p14:tracePt t="29960" x="5797550" y="6527800"/>
          <p14:tracePt t="29976" x="5797550" y="6515100"/>
          <p14:tracePt t="29984" x="5797550" y="6502400"/>
          <p14:tracePt t="29992" x="5797550" y="6496050"/>
          <p14:tracePt t="30002" x="5797550" y="6483350"/>
          <p14:tracePt t="30019" x="5803900" y="6470650"/>
          <p14:tracePt t="30036" x="5803900" y="6457950"/>
          <p14:tracePt t="30052" x="5803900" y="6438900"/>
          <p14:tracePt t="30069" x="5803900" y="6432550"/>
          <p14:tracePt t="30085" x="5803900" y="6419850"/>
          <p14:tracePt t="30103" x="5803900" y="6413500"/>
          <p14:tracePt t="30119" x="5803900" y="6407150"/>
          <p14:tracePt t="30136" x="5803900" y="6400800"/>
          <p14:tracePt t="30152" x="5803900" y="6388100"/>
          <p14:tracePt t="30185" x="5803900" y="6375400"/>
          <p14:tracePt t="30833" x="5810250" y="6369050"/>
          <p14:tracePt t="30840" x="5816600" y="6369050"/>
          <p14:tracePt t="30857" x="5835650" y="6369050"/>
          <p14:tracePt t="30869" x="5848350" y="6375400"/>
          <p14:tracePt t="30886" x="5880100" y="6394450"/>
          <p14:tracePt t="30902" x="5924550" y="6407150"/>
          <p14:tracePt t="30919" x="5956300" y="6426200"/>
          <p14:tracePt t="30935" x="6051550" y="6464300"/>
          <p14:tracePt t="30952" x="6146800" y="6489700"/>
          <p14:tracePt t="30969" x="6248400" y="6515100"/>
          <p14:tracePt t="30985" x="6299200" y="6521450"/>
          <p14:tracePt t="31002" x="6330950" y="6527800"/>
          <p14:tracePt t="31019" x="6362700" y="6527800"/>
          <p14:tracePt t="31036" x="6400800" y="6527800"/>
          <p14:tracePt t="31052" x="6432550" y="6527800"/>
          <p14:tracePt t="31069" x="6464300" y="6534150"/>
          <p14:tracePt t="31086" x="6515100" y="6546850"/>
          <p14:tracePt t="31102" x="6584950" y="6553200"/>
          <p14:tracePt t="31119" x="6686550" y="6584950"/>
          <p14:tracePt t="31135" x="6775450" y="6610350"/>
          <p14:tracePt t="31152" x="6858000" y="6629400"/>
          <p14:tracePt t="31169" x="6915150" y="6648450"/>
          <p14:tracePt t="31185" x="6953250" y="6654800"/>
          <p14:tracePt t="31202" x="6985000" y="6667500"/>
          <p14:tracePt t="31219" x="7004050" y="6667500"/>
          <p14:tracePt t="31236" x="7042150" y="6673850"/>
          <p14:tracePt t="31252" x="7086600" y="6680200"/>
          <p14:tracePt t="31269" x="7137400" y="6699250"/>
          <p14:tracePt t="31285" x="7169150" y="6705600"/>
          <p14:tracePt t="31937" x="7162800" y="6699250"/>
          <p14:tracePt t="31944" x="7143750" y="6680200"/>
          <p14:tracePt t="31952" x="7112000" y="6629400"/>
          <p14:tracePt t="31969" x="7023100" y="6540500"/>
          <p14:tracePt t="31985" x="6927850" y="6457950"/>
          <p14:tracePt t="32002" x="6838950" y="6388100"/>
          <p14:tracePt t="32019" x="6750050" y="6318250"/>
          <p14:tracePt t="32035" x="6673850" y="6261100"/>
          <p14:tracePt t="32052" x="6597650" y="6223000"/>
          <p14:tracePt t="32069" x="6534150" y="6197600"/>
          <p14:tracePt t="32085" x="6451600" y="6159500"/>
          <p14:tracePt t="32102" x="6394450" y="6134100"/>
          <p14:tracePt t="32118" x="6356350" y="6121400"/>
          <p14:tracePt t="32135" x="6318250" y="6102350"/>
          <p14:tracePt t="32152" x="6280150" y="6076950"/>
          <p14:tracePt t="32168" x="6261100" y="6057900"/>
          <p14:tracePt t="32185" x="6235700" y="6026150"/>
          <p14:tracePt t="32202" x="6216650" y="5994400"/>
          <p14:tracePt t="32218" x="6197600" y="5943600"/>
          <p14:tracePt t="32235" x="6172200" y="5905500"/>
          <p14:tracePt t="32252" x="6115050" y="5848350"/>
          <p14:tracePt t="32268" x="6070600" y="5803900"/>
          <p14:tracePt t="32285" x="6057900" y="5797550"/>
          <p14:tracePt t="32312" x="6051550" y="5791200"/>
          <p14:tracePt t="32344" x="6038850" y="5791200"/>
          <p14:tracePt t="32352" x="6026150" y="5784850"/>
          <p14:tracePt t="32360" x="5994400" y="5772150"/>
          <p14:tracePt t="32368" x="5962650" y="5753100"/>
          <p14:tracePt t="32385" x="5930900" y="5727700"/>
          <p14:tracePt t="32402" x="5899150" y="5695950"/>
          <p14:tracePt t="32419" x="5892800" y="5683250"/>
          <p14:tracePt t="32553" x="5886450" y="5676900"/>
          <p14:tracePt t="32569" x="5880100" y="5676900"/>
          <p14:tracePt t="32593" x="5867400" y="5670550"/>
          <p14:tracePt t="32649" x="5867400" y="5657850"/>
          <p14:tracePt t="32657" x="5861050" y="5657850"/>
          <p14:tracePt t="32664" x="5861050" y="5651500"/>
          <p14:tracePt t="32673" x="5861050" y="5632450"/>
          <p14:tracePt t="32685" x="5848350" y="5626100"/>
          <p14:tracePt t="32702" x="5842000" y="5613400"/>
          <p14:tracePt t="32718" x="5835650" y="5600700"/>
          <p14:tracePt t="32735" x="5829300" y="5581650"/>
          <p14:tracePt t="32785" x="5822950" y="5581650"/>
          <p14:tracePt t="32792" x="5816600" y="5581650"/>
          <p14:tracePt t="32802" x="5803900" y="5581650"/>
          <p14:tracePt t="32818" x="5797550" y="5575300"/>
          <p14:tracePt t="32937" x="5791200" y="5568950"/>
          <p14:tracePt t="32952" x="5797550" y="5562600"/>
          <p14:tracePt t="32969" x="5816600" y="5556250"/>
          <p14:tracePt t="32976" x="5822950" y="5556250"/>
          <p14:tracePt t="32985" x="5842000" y="5556250"/>
          <p14:tracePt t="33002" x="5886450" y="5556250"/>
          <p14:tracePt t="33018" x="5911850" y="5556250"/>
          <p14:tracePt t="33035" x="5937250" y="5556250"/>
          <p14:tracePt t="33052" x="5949950" y="5556250"/>
          <p14:tracePt t="33068" x="5969000" y="5556250"/>
          <p14:tracePt t="33085" x="5981700" y="5556250"/>
          <p14:tracePt t="33102" x="6013450" y="5556250"/>
          <p14:tracePt t="33118" x="6070600" y="5562600"/>
          <p14:tracePt t="33135" x="6165850" y="5568950"/>
          <p14:tracePt t="33151" x="6210300" y="5568950"/>
          <p14:tracePt t="33168" x="6223000" y="5568950"/>
          <p14:tracePt t="33185" x="6229350" y="5568950"/>
          <p14:tracePt t="33224" x="6242050" y="5568950"/>
          <p14:tracePt t="33242" x="6267450" y="5568950"/>
          <p14:tracePt t="33251" x="6273800" y="5568950"/>
          <p14:tracePt t="33268" x="6330950" y="5568950"/>
          <p14:tracePt t="33285" x="6381750" y="5568950"/>
          <p14:tracePt t="33302" x="6413500" y="5568950"/>
          <p14:tracePt t="33318" x="6438900" y="5568950"/>
          <p14:tracePt t="33335" x="6457950" y="5568950"/>
          <p14:tracePt t="33351" x="6477000" y="5568950"/>
          <p14:tracePt t="33369" x="6496050" y="5568950"/>
          <p14:tracePt t="33385" x="6515100" y="5568950"/>
          <p14:tracePt t="33401" x="6553200" y="5568950"/>
          <p14:tracePt t="33418" x="6584950" y="5568950"/>
          <p14:tracePt t="33435" x="6610350" y="5568950"/>
          <p14:tracePt t="33452" x="6629400" y="5568950"/>
          <p14:tracePt t="33468" x="6648450" y="5581650"/>
          <p14:tracePt t="33485" x="6667500" y="5588000"/>
          <p14:tracePt t="33501" x="6699250" y="5600700"/>
          <p14:tracePt t="33518" x="6724650" y="5607050"/>
          <p14:tracePt t="33535" x="6731000" y="5613400"/>
          <p14:tracePt t="33730" x="6731000" y="5626100"/>
          <p14:tracePt t="33738" x="6731000" y="5638800"/>
          <p14:tracePt t="33745" x="6756400" y="5651500"/>
          <p14:tracePt t="33753" x="6769100" y="5670550"/>
          <p14:tracePt t="33768" x="6845300" y="5727700"/>
          <p14:tracePt t="33785" x="6953250" y="5810250"/>
          <p14:tracePt t="33801" x="7099300" y="5911850"/>
          <p14:tracePt t="33818" x="7207250" y="5988050"/>
          <p14:tracePt t="33835" x="7289800" y="6064250"/>
          <p14:tracePt t="33852" x="7391400" y="6140450"/>
          <p14:tracePt t="33868" x="7524750" y="6229350"/>
          <p14:tracePt t="33885" x="7639050" y="6311900"/>
          <p14:tracePt t="33901" x="7747000" y="6381750"/>
          <p14:tracePt t="33918" x="7893050" y="6489700"/>
          <p14:tracePt t="33935" x="8007350" y="6572250"/>
          <p14:tracePt t="33952" x="8108950" y="6635750"/>
          <p14:tracePt t="33968" x="8267700" y="6750050"/>
          <p14:tracePt t="33985" x="8375650" y="6819900"/>
          <p14:tracePt t="34001" x="8470900" y="6851650"/>
          <p14:tracePt t="34018" x="8547100" y="6851650"/>
          <p14:tracePt t="34035" x="8585200" y="6851650"/>
          <p14:tracePt t="34051" x="8604250" y="6851650"/>
          <p14:tracePt t="34068" x="8610600" y="6851650"/>
          <p14:tracePt t="34162" x="8623300" y="6851650"/>
          <p14:tracePt t="34177" x="8629650" y="6851650"/>
          <p14:tracePt t="34185" x="8636000" y="6838950"/>
          <p14:tracePt t="34193" x="8648700" y="6819900"/>
          <p14:tracePt t="34209" x="8661400" y="6794500"/>
          <p14:tracePt t="34218" x="8661400" y="6781800"/>
          <p14:tracePt t="34235" x="8686800" y="6756400"/>
          <p14:tracePt t="34251" x="8712200" y="6731000"/>
          <p14:tracePt t="34268" x="8743950" y="6711950"/>
          <p14:tracePt t="34285" x="8750300" y="6705600"/>
          <p14:tracePt t="34301" x="8763000" y="6692900"/>
          <p14:tracePt t="34318" x="8775700" y="6686550"/>
          <p14:tracePt t="34335" x="8782050" y="6680200"/>
          <p14:tracePt t="34352" x="8801100" y="6661150"/>
          <p14:tracePt t="34368" x="8807450" y="6654800"/>
          <p14:tracePt t="34385" x="8820150" y="6648450"/>
          <p14:tracePt t="34401" x="8826500" y="6635750"/>
          <p14:tracePt t="34418" x="8832850" y="6629400"/>
          <p14:tracePt t="34435" x="8845550" y="6616700"/>
          <p14:tracePt t="34451" x="8858250" y="6610350"/>
          <p14:tracePt t="34468" x="8864600" y="6597650"/>
          <p14:tracePt t="34485" x="8870950" y="6591300"/>
          <p14:tracePt t="34501" x="8877300" y="6584950"/>
          <p14:tracePt t="34518" x="8890000" y="6572250"/>
          <p14:tracePt t="34535" x="8909050" y="6565900"/>
          <p14:tracePt t="34552" x="8928100" y="6553200"/>
          <p14:tracePt t="34587" x="8934450" y="6553200"/>
          <p14:tracePt t="34601" x="8940800" y="6546850"/>
          <p14:tracePt t="34689" x="8947150" y="6546850"/>
          <p14:tracePt t="34698" x="8953500" y="6546850"/>
          <p14:tracePt t="38018" x="8947150" y="6546850"/>
          <p14:tracePt t="38026" x="8940800" y="6553200"/>
          <p14:tracePt t="38034" x="8928100" y="6553200"/>
          <p14:tracePt t="38050" x="8902700" y="6559550"/>
          <p14:tracePt t="38067" x="8877300" y="6559550"/>
          <p14:tracePt t="38084" x="8851900" y="6559550"/>
          <p14:tracePt t="38101" x="8807450" y="6559550"/>
          <p14:tracePt t="38117" x="8769350" y="6559550"/>
          <p14:tracePt t="38134" x="8718550" y="6546850"/>
          <p14:tracePt t="38151" x="8655050" y="6534150"/>
          <p14:tracePt t="38167" x="8572500" y="6502400"/>
          <p14:tracePt t="38184" x="8470900" y="6451600"/>
          <p14:tracePt t="38201" x="8375650" y="6407150"/>
          <p14:tracePt t="38217" x="8261350" y="6350000"/>
          <p14:tracePt t="38234" x="8159750" y="6305550"/>
          <p14:tracePt t="38250" x="8032750" y="6242050"/>
          <p14:tracePt t="38267" x="7867650" y="6146800"/>
          <p14:tracePt t="38284" x="7683500" y="6045200"/>
          <p14:tracePt t="38301" x="7512050" y="5943600"/>
          <p14:tracePt t="38317" x="7353300" y="5842000"/>
          <p14:tracePt t="38334" x="7207250" y="5746750"/>
          <p14:tracePt t="38350" x="7086600" y="5683250"/>
          <p14:tracePt t="38367" x="6965950" y="5619750"/>
          <p14:tracePt t="38384" x="6864350" y="5575300"/>
          <p14:tracePt t="38401" x="6686550" y="5492750"/>
          <p14:tracePt t="38417" x="6565900" y="5429250"/>
          <p14:tracePt t="38434" x="6470650" y="5384800"/>
          <p14:tracePt t="38450" x="6362700" y="5334000"/>
          <p14:tracePt t="38467" x="6248400" y="5283200"/>
          <p14:tracePt t="38484" x="6165850" y="5245100"/>
          <p14:tracePt t="38501" x="6108700" y="5219700"/>
          <p14:tracePt t="38517" x="6051550" y="5187950"/>
          <p14:tracePt t="38534" x="5994400" y="5156200"/>
          <p14:tracePt t="38550" x="5930900" y="5118100"/>
          <p14:tracePt t="38567" x="5867400" y="5086350"/>
          <p14:tracePt t="38584" x="5842000" y="5067300"/>
          <p14:tracePt t="38600" x="5822950" y="5054600"/>
          <p14:tracePt t="38617" x="5803900" y="5054600"/>
          <p14:tracePt t="38634" x="5778500" y="5041900"/>
          <p14:tracePt t="38650" x="5765800" y="5041900"/>
          <p14:tracePt t="38667" x="5727700" y="5035550"/>
          <p14:tracePt t="38684" x="5676900" y="5010150"/>
          <p14:tracePt t="38701" x="5645150" y="4997450"/>
          <p14:tracePt t="38717" x="5626100" y="4991100"/>
          <p14:tracePt t="38734" x="5619750" y="4984750"/>
          <p14:tracePt t="38771" x="5626100" y="4984750"/>
          <p14:tracePt t="38784" x="5638800" y="4984750"/>
          <p14:tracePt t="38801" x="5676900" y="4978400"/>
          <p14:tracePt t="38817" x="5702300" y="4978400"/>
          <p14:tracePt t="38834" x="5740400" y="4978400"/>
          <p14:tracePt t="38850" x="5765800" y="4978400"/>
          <p14:tracePt t="38867" x="5810250" y="4972050"/>
          <p14:tracePt t="38884" x="5886450" y="4959350"/>
          <p14:tracePt t="38900" x="5975350" y="4959350"/>
          <p14:tracePt t="38917" x="6032500" y="4959350"/>
          <p14:tracePt t="38934" x="6083300" y="4959350"/>
          <p14:tracePt t="38950" x="6108700" y="4959350"/>
          <p14:tracePt t="38967" x="6127750" y="4959350"/>
          <p14:tracePt t="38984" x="6159500" y="4959350"/>
          <p14:tracePt t="39001" x="6235700" y="4959350"/>
          <p14:tracePt t="39017" x="6267450" y="4959350"/>
          <p14:tracePt t="39033" x="6311900" y="4959350"/>
          <p14:tracePt t="39050" x="6318250" y="4959350"/>
          <p14:tracePt t="39067" x="6324600" y="4959350"/>
          <p14:tracePt t="39084" x="6330950" y="4953000"/>
          <p14:tracePt t="39100" x="6343650" y="4946650"/>
          <p14:tracePt t="39134" x="6350000" y="4940300"/>
          <p14:tracePt t="39194" x="6356350" y="4940300"/>
          <p14:tracePt t="39202" x="6356350" y="4927600"/>
          <p14:tracePt t="39210" x="6356350" y="4902200"/>
          <p14:tracePt t="39218" x="6356350" y="4889500"/>
          <p14:tracePt t="39234" x="6356350" y="4851400"/>
          <p14:tracePt t="39250" x="6356350" y="4819650"/>
          <p14:tracePt t="39267" x="6330950" y="4762500"/>
          <p14:tracePt t="39284" x="6292850" y="4686300"/>
          <p14:tracePt t="39300" x="6261100" y="4635500"/>
          <p14:tracePt t="39317" x="6242050" y="4591050"/>
          <p14:tracePt t="39334" x="6210300" y="4540250"/>
          <p14:tracePt t="39350" x="6178550" y="4489450"/>
          <p14:tracePt t="39367" x="6146800" y="4451350"/>
          <p14:tracePt t="39384" x="6115050" y="4425950"/>
          <p14:tracePt t="39401" x="6102350" y="4400550"/>
          <p14:tracePt t="39417" x="6076950" y="4368800"/>
          <p14:tracePt t="39433" x="6076950" y="4356100"/>
          <p14:tracePt t="39450" x="6070600" y="4337050"/>
          <p14:tracePt t="39467" x="6057900" y="4324350"/>
          <p14:tracePt t="39484" x="6051550" y="4305300"/>
          <p14:tracePt t="39501" x="6045200" y="4286250"/>
          <p14:tracePt t="39517" x="6038850" y="4279900"/>
          <p14:tracePt t="39533" x="6038850" y="4273550"/>
          <p14:tracePt t="39570" x="6032500" y="4267200"/>
          <p14:tracePt t="39666" x="6051550" y="4267200"/>
          <p14:tracePt t="39675" x="6083300" y="4267200"/>
          <p14:tracePt t="39683" x="6115050" y="4273550"/>
          <p14:tracePt t="39700" x="6210300" y="4318000"/>
          <p14:tracePt t="39717" x="6324600" y="4387850"/>
          <p14:tracePt t="39733" x="6477000" y="4464050"/>
          <p14:tracePt t="39750" x="6597650" y="4540250"/>
          <p14:tracePt t="39767" x="6705600" y="4622800"/>
          <p14:tracePt t="39783" x="6781800" y="4686300"/>
          <p14:tracePt t="39800" x="6832600" y="4749800"/>
          <p14:tracePt t="39802" x="6864350" y="4775200"/>
          <p14:tracePt t="39817" x="6877050" y="4800600"/>
          <p14:tracePt t="39833" x="6934200" y="4870450"/>
          <p14:tracePt t="39850" x="6991350" y="4927600"/>
          <p14:tracePt t="39867" x="7061200" y="4978400"/>
          <p14:tracePt t="39884" x="7143750" y="5035550"/>
          <p14:tracePt t="39900" x="7239000" y="5105400"/>
          <p14:tracePt t="39917" x="7334250" y="5168900"/>
          <p14:tracePt t="39933" x="7442200" y="5238750"/>
          <p14:tracePt t="39950" x="7562850" y="5308600"/>
          <p14:tracePt t="39967" x="7696200" y="5403850"/>
          <p14:tracePt t="39983" x="7785100" y="5480050"/>
          <p14:tracePt t="40000" x="7854950" y="5543550"/>
          <p14:tracePt t="40017" x="7893050" y="5588000"/>
          <p14:tracePt t="40033" x="7924800" y="5632450"/>
          <p14:tracePt t="40050" x="7969250" y="5670550"/>
          <p14:tracePt t="40067" x="8039100" y="5727700"/>
          <p14:tracePt t="40084" x="8121650" y="5784850"/>
          <p14:tracePt t="40100" x="8210550" y="5848350"/>
          <p14:tracePt t="40117" x="8299450" y="5911850"/>
          <p14:tracePt t="40134" x="8394700" y="5994400"/>
          <p14:tracePt t="40150" x="8489950" y="6057900"/>
          <p14:tracePt t="40167" x="8540750" y="6134100"/>
          <p14:tracePt t="40184" x="8597900" y="6191250"/>
          <p14:tracePt t="40200" x="8623300" y="6235700"/>
          <p14:tracePt t="40217" x="8642350" y="6280150"/>
          <p14:tracePt t="40233" x="8674100" y="6350000"/>
          <p14:tracePt t="40250" x="8680450" y="6407150"/>
          <p14:tracePt t="40267" x="8693150" y="6451600"/>
          <p14:tracePt t="40283" x="8693150" y="6483350"/>
          <p14:tracePt t="40300" x="8699500" y="6515100"/>
          <p14:tracePt t="40317" x="8699500" y="6527800"/>
          <p14:tracePt t="40333" x="8705850" y="6546850"/>
          <p14:tracePt t="40350" x="8724900" y="6578600"/>
          <p14:tracePt t="40367" x="8750300" y="6604000"/>
          <p14:tracePt t="40383" x="8769350" y="6642100"/>
          <p14:tracePt t="40400" x="8782050" y="6667500"/>
          <p14:tracePt t="40417" x="8788400" y="6686550"/>
          <p14:tracePt t="40810" x="8794750" y="6692900"/>
          <p14:tracePt t="40818" x="8801100" y="6692900"/>
          <p14:tracePt t="40834" x="8807450" y="6692900"/>
          <p14:tracePt t="48397" x="8769350" y="6699250"/>
          <p14:tracePt t="48405" x="8737600" y="6699250"/>
          <p14:tracePt t="48415" x="8693150" y="6699250"/>
          <p14:tracePt t="48432" x="8610600" y="6699250"/>
          <p14:tracePt t="48448" x="8521700" y="6699250"/>
          <p14:tracePt t="48465" x="8439150" y="6699250"/>
          <p14:tracePt t="48482" x="8350250" y="6699250"/>
          <p14:tracePt t="48498" x="8248650" y="6699250"/>
          <p14:tracePt t="48515" x="8121650" y="6692900"/>
          <p14:tracePt t="48532" x="8026400" y="6686550"/>
          <p14:tracePt t="48548" x="7943850" y="6680200"/>
          <p14:tracePt t="48565" x="7893050" y="6667500"/>
          <p14:tracePt t="48582" x="7861300" y="6661150"/>
          <p14:tracePt t="48598" x="7829550" y="6661150"/>
          <p14:tracePt t="48615" x="7791450" y="6654800"/>
          <p14:tracePt t="48632" x="7753350" y="6635750"/>
          <p14:tracePt t="48648" x="7708900" y="6629400"/>
          <p14:tracePt t="48665" x="7677150" y="6616700"/>
          <p14:tracePt t="48682" x="7670800" y="6610350"/>
          <p14:tracePt t="48698" x="7664450" y="6610350"/>
          <p14:tracePt t="48757" x="7651750" y="6610350"/>
          <p14:tracePt t="48764" x="7639050" y="6604000"/>
          <p14:tracePt t="48781" x="7626350" y="6597650"/>
          <p14:tracePt t="48869" x="7620000" y="6597650"/>
          <p14:tracePt t="48877" x="7600950" y="6597650"/>
          <p14:tracePt t="48885" x="7581900" y="6597650"/>
          <p14:tracePt t="48898" x="7569200" y="6597650"/>
          <p14:tracePt t="48915" x="7505700" y="6572250"/>
          <p14:tracePt t="48931" x="7461250" y="6553200"/>
          <p14:tracePt t="48948" x="7429500" y="6546850"/>
          <p14:tracePt t="48965" x="7391400" y="6540500"/>
          <p14:tracePt t="48981" x="7346950" y="6521450"/>
          <p14:tracePt t="48998" x="7277100" y="6508750"/>
          <p14:tracePt t="49015" x="7226300" y="6496050"/>
          <p14:tracePt t="49032" x="7162800" y="6489700"/>
          <p14:tracePt t="49048" x="7131050" y="6483350"/>
          <p14:tracePt t="49065" x="7099300" y="6483350"/>
          <p14:tracePt t="49081" x="6997700" y="6451600"/>
          <p14:tracePt t="49099" x="6877050" y="6407150"/>
          <p14:tracePt t="49115" x="6737350" y="6362700"/>
          <p14:tracePt t="49131" x="6673850" y="6356350"/>
          <p14:tracePt t="49148" x="6623050" y="6343650"/>
          <p14:tracePt t="49165" x="6584950" y="6330950"/>
          <p14:tracePt t="49181" x="6553200" y="6330950"/>
          <p14:tracePt t="49198" x="6521450" y="6324600"/>
          <p14:tracePt t="49215" x="6477000" y="6324600"/>
          <p14:tracePt t="49231" x="6426200" y="6305550"/>
          <p14:tracePt t="49248" x="6356350" y="6286500"/>
          <p14:tracePt t="49265" x="6292850" y="6267450"/>
          <p14:tracePt t="49282" x="6267450" y="6261100"/>
          <p14:tracePt t="49298" x="6254750" y="6261100"/>
          <p14:tracePt t="49315" x="6242050" y="6261100"/>
          <p14:tracePt t="49332" x="6203950" y="6261100"/>
          <p14:tracePt t="49348" x="6172200" y="6261100"/>
          <p14:tracePt t="49350" x="6165850" y="6254750"/>
          <p14:tracePt t="49365" x="6140450" y="6235700"/>
          <p14:tracePt t="49381" x="6108700" y="6216650"/>
          <p14:tracePt t="49398" x="6083300" y="6203950"/>
          <p14:tracePt t="49415" x="6051550" y="6178550"/>
          <p14:tracePt t="49431" x="6026150" y="6172200"/>
          <p14:tracePt t="49448" x="6019800" y="6165850"/>
          <p14:tracePt t="49485" x="6013450" y="6159500"/>
          <p14:tracePt t="49501" x="5988050" y="6153150"/>
          <p14:tracePt t="49515" x="5975350" y="6134100"/>
          <p14:tracePt t="49531" x="5937250" y="6108700"/>
          <p14:tracePt t="49548" x="5905500" y="6096000"/>
          <p14:tracePt t="49565" x="5892800" y="6083300"/>
          <p14:tracePt t="49581" x="5886450" y="6076950"/>
          <p14:tracePt t="49621" x="5873750" y="6076950"/>
          <p14:tracePt t="49734" x="5873750" y="6064250"/>
          <p14:tracePt t="49741" x="5873750" y="6057900"/>
          <p14:tracePt t="49765" x="5873750" y="6051550"/>
          <p14:tracePt t="49773" x="5873750" y="6026150"/>
          <p14:tracePt t="49781" x="5873750" y="6013450"/>
          <p14:tracePt t="49798" x="5873750" y="6000750"/>
          <p14:tracePt t="49815" x="5880100" y="5981700"/>
          <p14:tracePt t="49831" x="5880100" y="5962650"/>
          <p14:tracePt t="49848" x="5880100" y="5943600"/>
          <p14:tracePt t="49865" x="5880100" y="5930900"/>
          <p14:tracePt t="49881" x="5880100" y="5911850"/>
          <p14:tracePt t="49898" x="5880100" y="5899150"/>
          <p14:tracePt t="49915" x="5880100" y="5892800"/>
          <p14:tracePt t="49931" x="5880100" y="5886450"/>
          <p14:tracePt t="49948" x="5880100" y="5861050"/>
          <p14:tracePt t="49964" x="5880100" y="5835650"/>
          <p14:tracePt t="49981" x="5880100" y="5822950"/>
          <p14:tracePt t="49998" x="5880100" y="5816600"/>
          <p14:tracePt t="50031" x="5880100" y="5810250"/>
          <p14:tracePt t="50048" x="5880100" y="5797550"/>
          <p14:tracePt t="50081" x="5892800" y="5784850"/>
          <p14:tracePt t="50098" x="5899150" y="5784850"/>
          <p14:tracePt t="50114" x="5899150" y="5778500"/>
          <p14:tracePt t="50131" x="5905500" y="5772150"/>
          <p14:tracePt t="50148" x="5924550" y="5765800"/>
          <p14:tracePt t="50165" x="5937250" y="5759450"/>
          <p14:tracePt t="50181" x="5956300" y="5746750"/>
          <p14:tracePt t="50198" x="5962650" y="5746750"/>
          <p14:tracePt t="50215" x="5975350" y="5740400"/>
          <p14:tracePt t="50231" x="5988050" y="5734050"/>
          <p14:tracePt t="50248" x="6007100" y="5734050"/>
          <p14:tracePt t="50265" x="6019800" y="5727700"/>
          <p14:tracePt t="50281" x="6045200" y="5721350"/>
          <p14:tracePt t="50356" x="6064250" y="5715000"/>
          <p14:tracePt t="50364" x="6076950" y="5708650"/>
          <p14:tracePt t="50389" x="6089650" y="5702300"/>
          <p14:tracePt t="50405" x="6096000" y="5702300"/>
          <p14:tracePt t="50557" x="6102350" y="5702300"/>
          <p14:tracePt t="50565" x="6115050" y="5695950"/>
          <p14:tracePt t="50573" x="6121400" y="5695950"/>
          <p14:tracePt t="50581" x="6127750" y="5695950"/>
          <p14:tracePt t="50598" x="6140450" y="5695950"/>
          <p14:tracePt t="50614" x="6146800" y="5695950"/>
          <p14:tracePt t="50648" x="6159500" y="5695950"/>
          <p14:tracePt t="50665" x="6165850" y="5683250"/>
          <p14:tracePt t="50681" x="6178550" y="5683250"/>
          <p14:tracePt t="50698" x="6191250" y="5676900"/>
          <p14:tracePt t="50714" x="6210300" y="5670550"/>
          <p14:tracePt t="50732" x="6242050" y="5670550"/>
          <p14:tracePt t="50748" x="6254750" y="5670550"/>
          <p14:tracePt t="50764" x="6286500" y="5670550"/>
          <p14:tracePt t="50781" x="6318250" y="5670550"/>
          <p14:tracePt t="50798" x="6350000" y="5670550"/>
          <p14:tracePt t="50814" x="6407150" y="5670550"/>
          <p14:tracePt t="50831" x="6477000" y="5670550"/>
          <p14:tracePt t="50848" x="6527800" y="5670550"/>
          <p14:tracePt t="50865" x="6553200" y="5670550"/>
          <p14:tracePt t="50881" x="6565900" y="5670550"/>
          <p14:tracePt t="50898" x="6578600" y="5664200"/>
          <p14:tracePt t="50915" x="6597650" y="5657850"/>
          <p14:tracePt t="50932" x="6648450" y="5645150"/>
          <p14:tracePt t="50948" x="6686550" y="5645150"/>
          <p14:tracePt t="50965" x="6731000" y="5638800"/>
          <p14:tracePt t="50981" x="6769100" y="5638800"/>
          <p14:tracePt t="50998" x="6775450" y="5638800"/>
          <p14:tracePt t="51014" x="6788150" y="5638800"/>
          <p14:tracePt t="51031" x="6794500" y="5638800"/>
          <p14:tracePt t="51437" x="6781800" y="5638800"/>
          <p14:tracePt t="51469" x="6775450" y="5638800"/>
          <p14:tracePt t="51525" x="6756400" y="5638800"/>
          <p14:tracePt t="51533" x="6756400" y="5645150"/>
          <p14:tracePt t="51558" x="6750050" y="5645150"/>
          <p14:tracePt t="51942" x="6743700" y="5645150"/>
          <p14:tracePt t="51950" x="6737350" y="5651500"/>
          <p14:tracePt t="51974" x="6731000" y="5651500"/>
          <p14:tracePt t="52045" x="6724650" y="5657850"/>
          <p14:tracePt t="52101" x="6724650" y="5670550"/>
          <p14:tracePt t="52109" x="6718300" y="5670550"/>
          <p14:tracePt t="52646" x="6756400" y="5695950"/>
          <p14:tracePt t="52654" x="6800850" y="5721350"/>
          <p14:tracePt t="52664" x="6858000" y="5734050"/>
          <p14:tracePt t="52681" x="6985000" y="5791200"/>
          <p14:tracePt t="52697" x="7067550" y="5822950"/>
          <p14:tracePt t="52714" x="7137400" y="5848350"/>
          <p14:tracePt t="52731" x="7162800" y="5861050"/>
          <p14:tracePt t="52781" x="7181850" y="5867400"/>
          <p14:tracePt t="52790" x="7194550" y="5867400"/>
          <p14:tracePt t="52797" x="7226300" y="5873750"/>
          <p14:tracePt t="52814" x="7283450" y="5905500"/>
          <p14:tracePt t="52831" x="7334250" y="5924550"/>
          <p14:tracePt t="52847" x="7353300" y="5943600"/>
          <p14:tracePt t="52864" x="7378700" y="5956300"/>
          <p14:tracePt t="52881" x="7397750" y="5969000"/>
          <p14:tracePt t="52897" x="7435850" y="5988050"/>
          <p14:tracePt t="52914" x="7486650" y="6013450"/>
          <p14:tracePt t="52931" x="7556500" y="6057900"/>
          <p14:tracePt t="52947" x="7639050" y="6102350"/>
          <p14:tracePt t="52964" x="7702550" y="6140450"/>
          <p14:tracePt t="52980" x="7778750" y="6191250"/>
          <p14:tracePt t="52997" x="7804150" y="6210300"/>
          <p14:tracePt t="53014" x="7810500" y="6216650"/>
          <p14:tracePt t="53030" x="7810500" y="6223000"/>
          <p14:tracePt t="53047" x="7816850" y="6242050"/>
          <p14:tracePt t="53064" x="7835900" y="6261100"/>
          <p14:tracePt t="53081" x="7842250" y="6267450"/>
          <p14:tracePt t="53097" x="7861300" y="6292850"/>
          <p14:tracePt t="53114" x="7867650" y="6305550"/>
          <p14:tracePt t="53130" x="7886700" y="6337300"/>
          <p14:tracePt t="53147" x="7899400" y="6356350"/>
          <p14:tracePt t="53164" x="7943850" y="6407150"/>
          <p14:tracePt t="53180" x="8007350" y="6457950"/>
          <p14:tracePt t="53197" x="8045450" y="6489700"/>
          <p14:tracePt t="53214" x="8102600" y="6527800"/>
          <p14:tracePt t="53230" x="8172450" y="6559550"/>
          <p14:tracePt t="53247" x="8229600" y="6591300"/>
          <p14:tracePt t="53264" x="8280400" y="6610350"/>
          <p14:tracePt t="53280" x="8305800" y="6616700"/>
          <p14:tracePt t="53297" x="8312150" y="6616700"/>
          <p14:tracePt t="53314" x="8318500" y="6623050"/>
          <p14:tracePt t="53347" x="8350250" y="6635750"/>
          <p14:tracePt t="53364" x="8369300" y="6648450"/>
          <p14:tracePt t="53380" x="8407400" y="6667500"/>
          <p14:tracePt t="53383" x="8413750" y="6667500"/>
          <p14:tracePt t="53397" x="8426450" y="6667500"/>
          <p14:tracePt t="53414" x="8445500" y="6673850"/>
          <p14:tracePt t="53430" x="8458200" y="6673850"/>
          <p14:tracePt t="53541" x="8464550" y="6673850"/>
          <p14:tracePt t="53549" x="8477250" y="6673850"/>
          <p14:tracePt t="53557" x="8483600" y="6673850"/>
          <p14:tracePt t="53565" x="8496300" y="6680200"/>
          <p14:tracePt t="53580" x="8509000" y="6692900"/>
          <p14:tracePt t="54173" x="8515350" y="6692900"/>
          <p14:tracePt t="54182" x="8521700" y="6699250"/>
          <p14:tracePt t="54189" x="8528050" y="6705600"/>
          <p14:tracePt t="54230" x="8534400" y="6718300"/>
          <p14:tracePt t="54238" x="8540750" y="6724650"/>
          <p14:tracePt t="55142" x="8559800" y="6724650"/>
          <p14:tracePt t="58399" x="8547100" y="6724650"/>
          <p14:tracePt t="58407" x="8534400" y="6724650"/>
          <p14:tracePt t="58414" x="8521700" y="6724650"/>
          <p14:tracePt t="58429" x="8489950" y="6724650"/>
          <p14:tracePt t="58446" x="8464550" y="6724650"/>
          <p14:tracePt t="58463" x="8445500" y="6724650"/>
          <p14:tracePt t="58479" x="8432800" y="6724650"/>
          <p14:tracePt t="58496" x="8426450" y="6724650"/>
          <p14:tracePt t="58513" x="8420100" y="6724650"/>
          <p14:tracePt t="58546" x="8413750" y="6724650"/>
          <p14:tracePt t="58751" x="8394700" y="6705600"/>
          <p14:tracePt t="58759" x="8388350" y="6686550"/>
          <p14:tracePt t="58767" x="8375650" y="6661150"/>
          <p14:tracePt t="58779" x="8369300" y="6642100"/>
          <p14:tracePt t="58796" x="8350250" y="6623050"/>
          <p14:tracePt t="58813" x="8331200" y="6591300"/>
          <p14:tracePt t="58829" x="8318500" y="6584950"/>
          <p14:tracePt t="58846" x="8312150" y="6572250"/>
          <p14:tracePt t="59007" x="8305800" y="6572250"/>
          <p14:tracePt t="59016" x="8280400" y="6565900"/>
          <p14:tracePt t="59023" x="8255000" y="6559550"/>
          <p14:tracePt t="59031" x="8242300" y="6559550"/>
          <p14:tracePt t="59046" x="8216900" y="6546850"/>
          <p14:tracePt t="59063" x="8197850" y="6546850"/>
          <p14:tracePt t="59079" x="8178800" y="6546850"/>
          <p14:tracePt t="59096" x="8172450" y="6540500"/>
          <p14:tracePt t="59113" x="8159750" y="6540500"/>
          <p14:tracePt t="59311" x="8153400" y="6534150"/>
          <p14:tracePt t="59319" x="8147050" y="6534150"/>
          <p14:tracePt t="59329" x="8147050" y="6527800"/>
          <p14:tracePt t="59346" x="8147050" y="6521450"/>
          <p14:tracePt t="59362" x="8140700" y="6521450"/>
          <p14:tracePt t="59379" x="8134350" y="6496050"/>
          <p14:tracePt t="59396" x="8115300" y="6483350"/>
          <p14:tracePt t="59413" x="8089900" y="6464300"/>
          <p14:tracePt t="59430" x="8064500" y="6445250"/>
          <p14:tracePt t="59432" x="8058150" y="6438900"/>
          <p14:tracePt t="59446" x="8051800" y="6432550"/>
          <p14:tracePt t="59462" x="8051800" y="6419850"/>
          <p14:tracePt t="59479" x="8032750" y="6388100"/>
          <p14:tracePt t="59496" x="8013700" y="6350000"/>
          <p14:tracePt t="59512" x="7981950" y="6305550"/>
          <p14:tracePt t="59529" x="7975600" y="6280150"/>
          <p14:tracePt t="59546" x="7969250" y="6254750"/>
          <p14:tracePt t="59562" x="7969250" y="6229350"/>
          <p14:tracePt t="59579" x="7969250" y="6203950"/>
          <p14:tracePt t="59596" x="7969250" y="6184900"/>
          <p14:tracePt t="59612" x="7969250" y="6165850"/>
          <p14:tracePt t="59630" x="7962900" y="6108700"/>
          <p14:tracePt t="59646" x="7962900" y="6076950"/>
          <p14:tracePt t="59663" x="7956550" y="6051550"/>
          <p14:tracePt t="59679" x="7943850" y="6019800"/>
          <p14:tracePt t="59696" x="7943850" y="5988050"/>
          <p14:tracePt t="59712" x="7943850" y="5943600"/>
          <p14:tracePt t="59729" x="7931150" y="5880100"/>
          <p14:tracePt t="59746" x="7924800" y="5829300"/>
          <p14:tracePt t="59762" x="7912100" y="5784850"/>
          <p14:tracePt t="59779" x="7912100" y="5734050"/>
          <p14:tracePt t="59796" x="7905750" y="5695950"/>
          <p14:tracePt t="59813" x="7905750" y="5670550"/>
          <p14:tracePt t="59830" x="7905750" y="5626100"/>
          <p14:tracePt t="59846" x="7893050" y="5594350"/>
          <p14:tracePt t="59862" x="7886700" y="5537200"/>
          <p14:tracePt t="59879" x="7874000" y="5505450"/>
          <p14:tracePt t="59896" x="7874000" y="5467350"/>
          <p14:tracePt t="59912" x="7854950" y="5429250"/>
          <p14:tracePt t="59929" x="7829550" y="5378450"/>
          <p14:tracePt t="59946" x="7797800" y="5334000"/>
          <p14:tracePt t="59963" x="7772400" y="5302250"/>
          <p14:tracePt t="59979" x="7766050" y="5283200"/>
          <p14:tracePt t="59996" x="7759700" y="5264150"/>
          <p14:tracePt t="60013" x="7747000" y="5226050"/>
          <p14:tracePt t="60030" x="7740650" y="5156200"/>
          <p14:tracePt t="60046" x="7740650" y="5137150"/>
          <p14:tracePt t="60062" x="7708900" y="5060950"/>
          <p14:tracePt t="60079" x="7683500" y="5022850"/>
          <p14:tracePt t="60096" x="7658100" y="4984750"/>
          <p14:tracePt t="60112" x="7645400" y="4959350"/>
          <p14:tracePt t="60129" x="7632700" y="4933950"/>
          <p14:tracePt t="60146" x="7600950" y="4902200"/>
          <p14:tracePt t="60162" x="7575550" y="4870450"/>
          <p14:tracePt t="60179" x="7562850" y="4851400"/>
          <p14:tracePt t="60196" x="7556500" y="4845050"/>
          <p14:tracePt t="60239" x="7556500" y="4838700"/>
          <p14:tracePt t="60247" x="7556500" y="4832350"/>
          <p14:tracePt t="60262" x="7556500" y="4813300"/>
          <p14:tracePt t="60279" x="7550150" y="4806950"/>
          <p14:tracePt t="60296" x="7537450" y="4781550"/>
          <p14:tracePt t="60312" x="7531100" y="4775200"/>
          <p14:tracePt t="60329" x="7518400" y="4768850"/>
          <p14:tracePt t="60346" x="7505700" y="4749800"/>
          <p14:tracePt t="60362" x="7473950" y="4737100"/>
          <p14:tracePt t="60379" x="7454900" y="4730750"/>
          <p14:tracePt t="60396" x="7416800" y="4724400"/>
          <p14:tracePt t="60412" x="7378700" y="4711700"/>
          <p14:tracePt t="60415" x="7372350" y="4711700"/>
          <p14:tracePt t="60429" x="7366000" y="4711700"/>
          <p14:tracePt t="60446" x="7327900" y="4699000"/>
          <p14:tracePt t="60462" x="7296150" y="4679950"/>
          <p14:tracePt t="60479" x="7270750" y="4673600"/>
          <p14:tracePt t="60496" x="7251700" y="4660900"/>
          <p14:tracePt t="60512" x="7239000" y="4654550"/>
          <p14:tracePt t="60529" x="7207250" y="4648200"/>
          <p14:tracePt t="60546" x="7181850" y="4635500"/>
          <p14:tracePt t="60562" x="7143750" y="4629150"/>
          <p14:tracePt t="60579" x="7099300" y="4610100"/>
          <p14:tracePt t="60596" x="7048500" y="4597400"/>
          <p14:tracePt t="60612" x="7029450" y="4591050"/>
          <p14:tracePt t="60629" x="7010400" y="4591050"/>
          <p14:tracePt t="60646" x="6991350" y="4591050"/>
          <p14:tracePt t="60662" x="6978650" y="4591050"/>
          <p14:tracePt t="60679" x="6953250" y="4591050"/>
          <p14:tracePt t="60696" x="6927850" y="4591050"/>
          <p14:tracePt t="60712" x="6915150" y="4591050"/>
          <p14:tracePt t="60729" x="6883400" y="4610100"/>
          <p14:tracePt t="60746" x="6870700" y="4616450"/>
          <p14:tracePt t="60762" x="6851650" y="4635500"/>
          <p14:tracePt t="60779" x="6819900" y="4660900"/>
          <p14:tracePt t="60796" x="6794500" y="4686300"/>
          <p14:tracePt t="60812" x="6762750" y="4737100"/>
          <p14:tracePt t="60829" x="6756400" y="4775200"/>
          <p14:tracePt t="60846" x="6731000" y="4845050"/>
          <p14:tracePt t="60862" x="6705600" y="4902200"/>
          <p14:tracePt t="60879" x="6699250" y="4946650"/>
          <p14:tracePt t="60896" x="6680200" y="4984750"/>
          <p14:tracePt t="60912" x="6661150" y="5016500"/>
          <p14:tracePt t="60929" x="6661150" y="5054600"/>
          <p14:tracePt t="60946" x="6654800" y="5092700"/>
          <p14:tracePt t="60962" x="6648450" y="5124450"/>
          <p14:tracePt t="60979" x="6648450" y="5162550"/>
          <p14:tracePt t="60996" x="6648450" y="5200650"/>
          <p14:tracePt t="61012" x="6648450" y="5245100"/>
          <p14:tracePt t="61029" x="6648450" y="5295900"/>
          <p14:tracePt t="61046" x="6648450" y="5340350"/>
          <p14:tracePt t="61062" x="6648450" y="5403850"/>
          <p14:tracePt t="61079" x="6648450" y="5448300"/>
          <p14:tracePt t="61095" x="6648450" y="5492750"/>
          <p14:tracePt t="61112" x="6648450" y="5518150"/>
          <p14:tracePt t="61129" x="6648450" y="5549900"/>
          <p14:tracePt t="61146" x="6648450" y="5568950"/>
          <p14:tracePt t="61162" x="6648450" y="5607050"/>
          <p14:tracePt t="61179" x="6648450" y="5638800"/>
          <p14:tracePt t="61195" x="6648450" y="5670550"/>
          <p14:tracePt t="61212" x="6648450" y="5689600"/>
          <p14:tracePt t="61229" x="6642100" y="5708650"/>
          <p14:tracePt t="61246" x="6635750" y="5734050"/>
          <p14:tracePt t="61262" x="6635750" y="5753100"/>
          <p14:tracePt t="61279" x="6623050" y="5797550"/>
          <p14:tracePt t="61295" x="6623050" y="5822950"/>
          <p14:tracePt t="61312" x="6623050" y="5842000"/>
          <p14:tracePt t="61329" x="6610350" y="5873750"/>
          <p14:tracePt t="61346" x="6610350" y="5899150"/>
          <p14:tracePt t="61362" x="6610350" y="5930900"/>
          <p14:tracePt t="61379" x="6610350" y="5975350"/>
          <p14:tracePt t="61396" x="6610350" y="6013450"/>
          <p14:tracePt t="61412" x="6623050" y="6045200"/>
          <p14:tracePt t="61415" x="6629400" y="6064250"/>
          <p14:tracePt t="61429" x="6635750" y="6089650"/>
          <p14:tracePt t="61446" x="6642100" y="6108700"/>
          <p14:tracePt t="61462" x="6648450" y="6121400"/>
          <p14:tracePt t="61479" x="6648450" y="6153150"/>
          <p14:tracePt t="61495" x="6654800" y="6165850"/>
          <p14:tracePt t="61512" x="6661150" y="6191250"/>
          <p14:tracePt t="61529" x="6667500" y="6223000"/>
          <p14:tracePt t="61546" x="6686550" y="6261100"/>
          <p14:tracePt t="61562" x="6699250" y="6292850"/>
          <p14:tracePt t="61579" x="6718300" y="6324600"/>
          <p14:tracePt t="61596" x="6731000" y="6356350"/>
          <p14:tracePt t="61612" x="6750050" y="6388100"/>
          <p14:tracePt t="61629" x="6769100" y="6413500"/>
          <p14:tracePt t="61645" x="6769100" y="6426200"/>
          <p14:tracePt t="61663" x="6769100" y="6432550"/>
          <p14:tracePt t="61679" x="6775450" y="6438900"/>
          <p14:tracePt t="61695" x="6794500" y="6457950"/>
          <p14:tracePt t="61712" x="6807200" y="6464300"/>
          <p14:tracePt t="61729" x="6838950" y="6489700"/>
          <p14:tracePt t="61745" x="6864350" y="6508750"/>
          <p14:tracePt t="61762" x="6889750" y="6521450"/>
          <p14:tracePt t="61779" x="6915150" y="6546850"/>
          <p14:tracePt t="61795" x="6940550" y="6565900"/>
          <p14:tracePt t="61812" x="6972300" y="6578600"/>
          <p14:tracePt t="61829" x="7004050" y="6584950"/>
          <p14:tracePt t="61845" x="7035800" y="6604000"/>
          <p14:tracePt t="61862" x="7080250" y="6616700"/>
          <p14:tracePt t="61879" x="7124700" y="6616700"/>
          <p14:tracePt t="61895" x="7181850" y="6648450"/>
          <p14:tracePt t="61912" x="7245350" y="6680200"/>
          <p14:tracePt t="61929" x="7308850" y="6705600"/>
          <p14:tracePt t="61945" x="7372350" y="6731000"/>
          <p14:tracePt t="61962" x="7416800" y="6743700"/>
          <p14:tracePt t="61979" x="7429500" y="6756400"/>
          <p14:tracePt t="61995" x="7435850" y="6756400"/>
          <p14:tracePt t="62012" x="7454900" y="6762750"/>
          <p14:tracePt t="62029" x="7480300" y="6769100"/>
          <p14:tracePt t="62045" x="7524750" y="6775450"/>
          <p14:tracePt t="62062" x="7594600" y="6794500"/>
          <p14:tracePt t="62079" x="7651750" y="6800850"/>
          <p14:tracePt t="62095" x="7740650" y="6826250"/>
          <p14:tracePt t="62112" x="7804150" y="6851650"/>
          <p14:tracePt t="62129" x="7842250" y="6851650"/>
          <p14:tracePt t="62145" x="7854950" y="6851650"/>
          <p14:tracePt t="62162" x="7861300" y="6851650"/>
          <p14:tracePt t="62179" x="7880350" y="6851650"/>
          <p14:tracePt t="62195" x="7886700" y="6851650"/>
          <p14:tracePt t="62212" x="7899400" y="6851650"/>
          <p14:tracePt t="62229" x="7918450" y="6845300"/>
          <p14:tracePt t="62245" x="7937500" y="6845300"/>
          <p14:tracePt t="62262" x="7956550" y="6832600"/>
          <p14:tracePt t="62279" x="7981950" y="6819900"/>
          <p14:tracePt t="62295" x="7988300" y="6813550"/>
          <p14:tracePt t="62312" x="8001000" y="6807200"/>
          <p14:tracePt t="62329" x="8013700" y="6788150"/>
          <p14:tracePt t="62345" x="8013700" y="6775450"/>
          <p14:tracePt t="62362" x="8020050" y="6762750"/>
          <p14:tracePt t="62379" x="8026400" y="6750050"/>
          <p14:tracePt t="62395" x="8026400" y="6743700"/>
          <p14:tracePt t="62412" x="8032750" y="6724650"/>
          <p14:tracePt t="62415" x="8032750" y="6718300"/>
          <p14:tracePt t="62429" x="8039100" y="6699250"/>
          <p14:tracePt t="62445" x="8039100" y="6680200"/>
          <p14:tracePt t="62462" x="8045450" y="6667500"/>
          <p14:tracePt t="62478" x="8051800" y="6661150"/>
          <p14:tracePt t="62495" x="8051800" y="6654800"/>
          <p14:tracePt t="62512" x="8058150" y="6648450"/>
          <p14:tracePt t="62577" x="8058150" y="6642100"/>
          <p14:tracePt t="62584" x="8058150" y="6629400"/>
          <p14:tracePt t="62595" x="8058150" y="6623050"/>
          <p14:tracePt t="62612" x="8064500" y="6604000"/>
          <p14:tracePt t="62629" x="8064500" y="6597650"/>
          <p14:tracePt t="62645" x="8070850" y="6591300"/>
          <p14:tracePt t="62662" x="8077200" y="6578600"/>
          <p14:tracePt t="62679" x="8083550" y="6572250"/>
          <p14:tracePt t="62752" x="8083550" y="6565900"/>
          <p14:tracePt t="62760" x="8083550" y="6553200"/>
          <p14:tracePt t="62791" x="8089900" y="6534150"/>
          <p14:tracePt t="62808" x="8089900" y="6527800"/>
          <p14:tracePt t="63609" x="8102600" y="6527800"/>
          <p14:tracePt t="63617" x="8115300" y="6527800"/>
          <p14:tracePt t="63628" x="8128000" y="6527800"/>
          <p14:tracePt t="63645" x="8159750" y="6534150"/>
          <p14:tracePt t="63662" x="8216900" y="6559550"/>
          <p14:tracePt t="63679" x="8248650" y="6578600"/>
          <p14:tracePt t="63695" x="8261350" y="6597650"/>
          <p14:tracePt t="63712" x="8274050" y="6616700"/>
          <p14:tracePt t="63728" x="8293100" y="6635750"/>
          <p14:tracePt t="63745" x="8318500" y="6673850"/>
          <p14:tracePt t="63762" x="8343900" y="6705600"/>
          <p14:tracePt t="63779" x="8350250" y="6711950"/>
          <p14:tracePt t="63929" x="8356600" y="6711950"/>
          <p14:tracePt t="63936" x="8343900" y="6692900"/>
          <p14:tracePt t="63945" x="8331200" y="6680200"/>
          <p14:tracePt t="63962" x="8305800" y="6661150"/>
          <p14:tracePt t="63978" x="8293100" y="6648450"/>
          <p14:tracePt t="64056" x="8286750" y="6648450"/>
          <p14:tracePt t="64065" x="8274050" y="6648450"/>
          <p14:tracePt t="64072" x="8267700" y="6648450"/>
          <p14:tracePt t="64080" x="8261350" y="6648450"/>
          <p14:tracePt t="64095" x="8242300" y="6648450"/>
          <p14:tracePt t="64111" x="8223250" y="6648450"/>
          <p14:tracePt t="64128" x="8204200" y="6648450"/>
          <p14:tracePt t="64145" x="8178800" y="6648450"/>
          <p14:tracePt t="64162" x="8134350" y="6635750"/>
          <p14:tracePt t="64178" x="8064500" y="6616700"/>
          <p14:tracePt t="64195" x="7975600" y="6584950"/>
          <p14:tracePt t="64211" x="7867650" y="6534150"/>
          <p14:tracePt t="64228" x="7778750" y="6502400"/>
          <p14:tracePt t="64245" x="7715250" y="6470650"/>
          <p14:tracePt t="64261" x="7677150" y="6451600"/>
          <p14:tracePt t="64304" x="7664450" y="6451600"/>
          <p14:tracePt t="64312" x="7651750" y="6451600"/>
          <p14:tracePt t="64328" x="7626350" y="6451600"/>
          <p14:tracePt t="64345" x="7607300" y="6451600"/>
          <p14:tracePt t="64361" x="7588250" y="6451600"/>
          <p14:tracePt t="64504" x="7581900" y="6451600"/>
          <p14:tracePt t="64528" x="7581900" y="6445250"/>
          <p14:tracePt t="64560" x="7581900" y="6432550"/>
          <p14:tracePt t="64584" x="7588250" y="6426200"/>
          <p14:tracePt t="64609" x="7588250" y="6419850"/>
          <p14:tracePt t="64633" x="7594600" y="6419850"/>
          <p14:tracePt t="64649" x="7600950" y="6419850"/>
          <p14:tracePt t="64665" x="7607300" y="6419850"/>
          <p14:tracePt t="64673" x="7613650" y="6407150"/>
          <p14:tracePt t="64688" x="7632700" y="6400800"/>
          <p14:tracePt t="64696" x="7639050" y="6400800"/>
          <p14:tracePt t="64712" x="7658100" y="6400800"/>
          <p14:tracePt t="64728" x="7677150" y="6400800"/>
          <p14:tracePt t="64745" x="7683500" y="6400800"/>
          <p14:tracePt t="64778" x="7689850" y="6400800"/>
          <p14:tracePt t="64795" x="7702550" y="6400800"/>
          <p14:tracePt t="64817" x="7708900" y="6407150"/>
          <p14:tracePt t="64840" x="7715250" y="6407150"/>
          <p14:tracePt t="64848" x="7715250" y="6419850"/>
          <p14:tracePt t="64872" x="7715250" y="6426200"/>
          <p14:tracePt t="64880" x="7715250" y="6432550"/>
          <p14:tracePt t="64896" x="7721600" y="6445250"/>
          <p14:tracePt t="65321" x="7727950" y="6445250"/>
          <p14:tracePt t="65337" x="7727950" y="6426200"/>
          <p14:tracePt t="65353" x="7727950" y="6407150"/>
          <p14:tracePt t="65793" x="7727950" y="6400800"/>
          <p14:tracePt t="66288" x="7727950" y="6407150"/>
          <p14:tracePt t="66297" x="7727950" y="6419850"/>
          <p14:tracePt t="66321" x="7727950" y="6426200"/>
          <p14:tracePt t="66337" x="7727950" y="6432550"/>
          <p14:tracePt t="66377" x="7727950" y="6438900"/>
          <p14:tracePt t="66392" x="7727950" y="6445250"/>
          <p14:tracePt t="66417" x="7727950" y="6451600"/>
          <p14:tracePt t="66441" x="7727950" y="6464300"/>
          <p14:tracePt t="66449" x="7727950" y="6470650"/>
          <p14:tracePt t="66480" x="7727950" y="6477000"/>
          <p14:tracePt t="66537" x="7721600" y="6483350"/>
          <p14:tracePt t="66545" x="7721600" y="6489700"/>
          <p14:tracePt t="66552" x="7721600" y="6496050"/>
          <p14:tracePt t="66569" x="7721600" y="6508750"/>
          <p14:tracePt t="66584" x="7721600" y="6515100"/>
          <p14:tracePt t="66600" x="7721600" y="6521450"/>
          <p14:tracePt t="66801" x="7740650" y="6521450"/>
          <p14:tracePt t="66824" x="7740650" y="6515100"/>
          <p14:tracePt t="66857" x="7747000" y="6515100"/>
          <p14:tracePt t="66929" x="7753350" y="6508750"/>
          <p14:tracePt t="66945" x="7759700" y="6496050"/>
          <p14:tracePt t="66960" x="7778750" y="6489700"/>
          <p14:tracePt t="66968" x="7785100" y="6483350"/>
          <p14:tracePt t="66977" x="7791450" y="6483350"/>
          <p14:tracePt t="66994" x="7797800" y="6477000"/>
          <p14:tracePt t="72875" x="7804150" y="6477000"/>
          <p14:tracePt t="72882" x="7810500" y="6477000"/>
          <p14:tracePt t="73106" x="7823200" y="6477000"/>
          <p14:tracePt t="73114" x="7829550" y="6477000"/>
          <p14:tracePt t="73123" x="7848600" y="6477000"/>
          <p14:tracePt t="73138" x="7861300" y="6477000"/>
          <p14:tracePt t="73146" x="7867650" y="6477000"/>
          <p14:tracePt t="73160" x="7874000" y="6477000"/>
          <p14:tracePt t="73176" x="7880350" y="6477000"/>
          <p14:tracePt t="86023" x="7880350" y="6483350"/>
          <p14:tracePt t="86029" x="7880350" y="6489700"/>
          <p14:tracePt t="86040" x="7874000" y="6489700"/>
          <p14:tracePt t="86057" x="7874000" y="6496050"/>
          <p14:tracePt t="86125" x="7867650" y="6502400"/>
          <p14:tracePt t="86134" x="7867650" y="6508750"/>
          <p14:tracePt t="86142" x="7867650" y="6515100"/>
          <p14:tracePt t="86157" x="7854950" y="6534150"/>
          <p14:tracePt t="86173" x="7854950" y="6540500"/>
          <p14:tracePt t="86190" x="7854950" y="6546850"/>
          <p14:tracePt t="86487" x="7854950" y="6559550"/>
          <p14:tracePt t="86494" x="7854950" y="6565900"/>
          <p14:tracePt t="86510" x="7854950" y="6578600"/>
          <p14:tracePt t="86525" x="7854950" y="6591300"/>
          <p14:tracePt t="86534" x="7854950" y="6604000"/>
          <p14:tracePt t="86542" x="7854950" y="6610350"/>
          <p14:tracePt t="86557" x="7854950" y="6616700"/>
          <p14:tracePt t="86573" x="7854950" y="6629400"/>
          <p14:tracePt t="86590" x="7854950" y="6635750"/>
          <p14:tracePt t="86607" x="7854950" y="6642100"/>
          <p14:tracePt t="86623" x="7854950" y="6648450"/>
          <p14:tracePt t="87109" x="7854950" y="6654800"/>
          <p14:tracePt t="87117" x="7874000" y="6654800"/>
          <p14:tracePt t="87125" x="7899400" y="6654800"/>
          <p14:tracePt t="87140" x="7937500" y="6667500"/>
          <p14:tracePt t="87156" x="8007350" y="6692900"/>
          <p14:tracePt t="87173" x="8045450" y="6699250"/>
          <p14:tracePt t="87190" x="8058150" y="6705600"/>
          <p14:tracePt t="87310" x="8077200" y="6711950"/>
          <p14:tracePt t="87317" x="8096250" y="6718300"/>
          <p14:tracePt t="87340" x="8166100" y="6724650"/>
          <p14:tracePt t="87356" x="8223250" y="6737350"/>
          <p14:tracePt t="87373" x="8305800" y="6769100"/>
          <p14:tracePt t="87390" x="8401050" y="6788150"/>
          <p14:tracePt t="87407" x="8483600" y="6813550"/>
          <p14:tracePt t="87423" x="8591550" y="6832600"/>
          <p14:tracePt t="87440" x="8655050" y="6838950"/>
          <p14:tracePt t="87456" x="8718550" y="6845300"/>
          <p14:tracePt t="87473" x="8788400" y="6845300"/>
          <p14:tracePt t="87490" x="8858250" y="6851650"/>
          <p14:tracePt t="87507" x="8921750" y="6851650"/>
          <p14:tracePt t="87523" x="9004300" y="6851650"/>
          <p14:tracePt t="87540" x="9105900" y="6851650"/>
          <p14:tracePt t="87557" x="9201150" y="6851650"/>
          <p14:tracePt t="87573" x="9290050" y="6851650"/>
          <p14:tracePt t="87590" x="9328150" y="6851650"/>
          <p14:tracePt t="87606" x="9366250" y="6851650"/>
          <p14:tracePt t="87623" x="9410700" y="6832600"/>
          <p14:tracePt t="87640" x="9455150" y="6826250"/>
          <p14:tracePt t="87656" x="9493250" y="6807200"/>
          <p14:tracePt t="87673" x="9531350" y="6800850"/>
          <p14:tracePt t="87690" x="9569450" y="6788150"/>
          <p14:tracePt t="87707" x="9607550" y="6775450"/>
          <p14:tracePt t="87723" x="9658350" y="6756400"/>
          <p14:tracePt t="87740" x="9702800" y="6750050"/>
          <p14:tracePt t="87757" x="9766300" y="6724650"/>
          <p14:tracePt t="87773" x="9804400" y="6711950"/>
          <p14:tracePt t="87790" x="9836150" y="6699250"/>
          <p14:tracePt t="87806" x="9861550" y="6692900"/>
          <p14:tracePt t="87823" x="9886950" y="6686550"/>
          <p14:tracePt t="87840" x="9925050" y="6680200"/>
          <p14:tracePt t="87856" x="9937750" y="6673850"/>
          <p14:tracePt t="87873" x="9975850" y="6667500"/>
          <p14:tracePt t="87890" x="10001250" y="6661150"/>
          <p14:tracePt t="87907" x="10033000" y="6642100"/>
          <p14:tracePt t="87923" x="10039350" y="6642100"/>
          <p14:tracePt t="87940" x="10045700" y="6635750"/>
          <p14:tracePt t="87956" x="10058400" y="6635750"/>
          <p14:tracePt t="87973" x="10071100" y="6635750"/>
          <p14:tracePt t="88271" x="10077450" y="6635750"/>
          <p14:tracePt t="88278" x="10090150" y="6629400"/>
          <p14:tracePt t="88389" x="10115550" y="6610350"/>
          <p14:tracePt t="88438" x="10121900" y="6604000"/>
          <p14:tracePt t="88750" x="10128250" y="6597650"/>
          <p14:tracePt t="100250" x="10121900" y="6584950"/>
          <p14:tracePt t="100257" x="10102850" y="6578600"/>
          <p14:tracePt t="100265" x="10071100" y="6572250"/>
          <p14:tracePt t="100272" x="10045700" y="6559550"/>
          <p14:tracePt t="100288" x="10026650" y="6553200"/>
          <p14:tracePt t="100304" x="9925050" y="6546850"/>
          <p14:tracePt t="100320" x="9893300" y="6540500"/>
          <p14:tracePt t="100337" x="9880600" y="6534150"/>
          <p14:tracePt t="100354" x="9880600" y="6521450"/>
          <p14:tracePt t="100488" x="9880600" y="6508750"/>
          <p14:tracePt t="100521" x="9880600" y="6502400"/>
          <p14:tracePt t="100537" x="9893300" y="6502400"/>
          <p14:tracePt t="100544" x="9906000" y="6496050"/>
          <p14:tracePt t="100561" x="9931400" y="6489700"/>
          <p14:tracePt t="100570" x="9944100" y="6489700"/>
          <p14:tracePt t="100587" x="9969500" y="6477000"/>
          <p14:tracePt t="100604" x="9982200" y="6470650"/>
          <p14:tracePt t="100620" x="10020300" y="6464300"/>
          <p14:tracePt t="100637" x="10045700" y="6457950"/>
          <p14:tracePt t="100654" x="10071100" y="6451600"/>
          <p14:tracePt t="100670" x="10096500" y="6451600"/>
          <p14:tracePt t="100687" x="10115550" y="6445250"/>
          <p14:tracePt t="100704" x="10134600" y="6438900"/>
          <p14:tracePt t="100720" x="10160000" y="6432550"/>
          <p14:tracePt t="100737" x="10204450" y="6419850"/>
          <p14:tracePt t="100754" x="10236200" y="6419850"/>
          <p14:tracePt t="100770" x="10255250" y="6413500"/>
          <p14:tracePt t="100787" x="10280650" y="6413500"/>
          <p14:tracePt t="100804" x="10312400" y="6400800"/>
          <p14:tracePt t="100820" x="10344150" y="6400800"/>
          <p14:tracePt t="100837" x="10369550" y="6400800"/>
          <p14:tracePt t="100853" x="10388600" y="6394450"/>
          <p14:tracePt t="100871" x="10401300" y="6394450"/>
          <p14:tracePt t="100887" x="10426700" y="6388100"/>
          <p14:tracePt t="100904" x="10445750" y="6369050"/>
          <p14:tracePt t="100920" x="10464800" y="6356350"/>
          <p14:tracePt t="100937" x="10471150" y="6350000"/>
          <p14:tracePt t="101001" x="10471150" y="6330950"/>
          <p14:tracePt t="101009" x="10477500" y="6318250"/>
          <p14:tracePt t="101016" x="10502900" y="6299200"/>
          <p14:tracePt t="101024" x="10521950" y="6286500"/>
          <p14:tracePt t="101037" x="10528300" y="6273800"/>
          <p14:tracePt t="101053" x="10528300" y="6254750"/>
          <p14:tracePt t="101070" x="10528300" y="6223000"/>
          <p14:tracePt t="101087" x="10528300" y="6184900"/>
          <p14:tracePt t="101104" x="10528300" y="6159500"/>
          <p14:tracePt t="101120" x="10528300" y="6115050"/>
          <p14:tracePt t="101137" x="10521950" y="6108700"/>
          <p14:tracePt t="101153" x="10521950" y="6102350"/>
          <p14:tracePt t="101353" x="10521950" y="6096000"/>
          <p14:tracePt t="101361" x="10521950" y="6089650"/>
          <p14:tracePt t="101385" x="10521950" y="6083300"/>
          <p14:tracePt t="101410" x="10528300" y="6076950"/>
          <p14:tracePt t="101417" x="10528300" y="6070600"/>
          <p14:tracePt t="101433" x="10534650" y="6064250"/>
          <p14:tracePt t="101458" x="10534650" y="6057900"/>
          <p14:tracePt t="101465" x="10541000" y="6051550"/>
          <p14:tracePt t="101473" x="10541000" y="6045200"/>
          <p14:tracePt t="101487" x="10547350" y="6038850"/>
          <p14:tracePt t="101505" x="10547350" y="6032500"/>
          <p14:tracePt t="101520" x="10547350" y="6019800"/>
          <p14:tracePt t="101537" x="10528300" y="5969000"/>
          <p14:tracePt t="101553" x="10464800" y="5899150"/>
          <p14:tracePt t="101570" x="10350500" y="5822950"/>
          <p14:tracePt t="101587" x="10248900" y="5753100"/>
          <p14:tracePt t="101603" x="10166350" y="5689600"/>
          <p14:tracePt t="101620" x="10052050" y="5626100"/>
          <p14:tracePt t="101637" x="9918700" y="5543550"/>
          <p14:tracePt t="101653" x="9747250" y="5467350"/>
          <p14:tracePt t="101670" x="9588500" y="5384800"/>
          <p14:tracePt t="101687" x="9455150" y="5321300"/>
          <p14:tracePt t="101704" x="9251950" y="5245100"/>
          <p14:tracePt t="101720" x="9163050" y="5226050"/>
          <p14:tracePt t="101737" x="9067800" y="5200650"/>
          <p14:tracePt t="101753" x="8953500" y="5187950"/>
          <p14:tracePt t="101770" x="8820150" y="5162550"/>
          <p14:tracePt t="101787" x="8674100" y="5143500"/>
          <p14:tracePt t="101803" x="8559800" y="5130800"/>
          <p14:tracePt t="101820" x="8483600" y="5130800"/>
          <p14:tracePt t="101837" x="8451850" y="5130800"/>
          <p14:tracePt t="101853" x="8420100" y="5130800"/>
          <p14:tracePt t="101870" x="8362950" y="5137150"/>
          <p14:tracePt t="101887" x="8299450" y="5143500"/>
          <p14:tracePt t="101904" x="8204200" y="5156200"/>
          <p14:tracePt t="101920" x="8159750" y="5168900"/>
          <p14:tracePt t="101937" x="8115300" y="5175250"/>
          <p14:tracePt t="101953" x="8096250" y="5181600"/>
          <p14:tracePt t="101970" x="8064500" y="5187950"/>
          <p14:tracePt t="101987" x="8020050" y="5200650"/>
          <p14:tracePt t="102003" x="7981950" y="5207000"/>
          <p14:tracePt t="102020" x="7937500" y="5213350"/>
          <p14:tracePt t="102037" x="7924800" y="5213350"/>
          <p14:tracePt t="102233" x="7924800" y="5219700"/>
          <p14:tracePt t="102241" x="7931150" y="5238750"/>
          <p14:tracePt t="102249" x="7950200" y="5245100"/>
          <p14:tracePt t="102258" x="7975600" y="5264150"/>
          <p14:tracePt t="102270" x="7988300" y="5264150"/>
          <p14:tracePt t="102305" x="7994650" y="5270500"/>
          <p14:tracePt t="102313" x="7994650" y="5283200"/>
          <p14:tracePt t="102320" x="7962900" y="5295900"/>
          <p14:tracePt t="102337" x="7816850" y="5314950"/>
          <p14:tracePt t="102353" x="7556500" y="5334000"/>
          <p14:tracePt t="102370" x="7156450" y="5353050"/>
          <p14:tracePt t="102387" x="6553200" y="5302250"/>
          <p14:tracePt t="102403" x="5943600" y="5238750"/>
          <p14:tracePt t="102420" x="5448300" y="5194300"/>
          <p14:tracePt t="102437" x="5067300" y="5194300"/>
          <p14:tracePt t="102453" x="4787900" y="5194300"/>
          <p14:tracePt t="102470" x="4578350" y="5194300"/>
          <p14:tracePt t="102487" x="4375150" y="5194300"/>
          <p14:tracePt t="102490" x="4286250" y="5194300"/>
          <p14:tracePt t="102503" x="4210050" y="5194300"/>
          <p14:tracePt t="102520" x="4025900" y="5194300"/>
          <p14:tracePt t="102536" x="3917950" y="5194300"/>
          <p14:tracePt t="102553" x="3848100" y="5194300"/>
          <p14:tracePt t="102570" x="3816350" y="5200650"/>
          <p14:tracePt t="102586" x="3797300" y="5207000"/>
          <p14:tracePt t="102603" x="3790950" y="5213350"/>
          <p14:tracePt t="102659" x="3778250" y="5213350"/>
          <p14:tracePt t="102673" x="3771900" y="5213350"/>
          <p14:tracePt t="102681" x="3759200" y="5213350"/>
          <p14:tracePt t="102690" x="3740150" y="5213350"/>
          <p14:tracePt t="102703" x="3714750" y="5213350"/>
          <p14:tracePt t="102720" x="3575050" y="5156200"/>
          <p14:tracePt t="102736" x="3409950" y="5048250"/>
          <p14:tracePt t="102753" x="3302000" y="4965700"/>
          <p14:tracePt t="102770" x="3232150" y="4895850"/>
          <p14:tracePt t="102786" x="3175000" y="4832350"/>
          <p14:tracePt t="102803" x="3162300" y="4787900"/>
          <p14:tracePt t="102820" x="3143250" y="4724400"/>
          <p14:tracePt t="102836" x="3117850" y="4641850"/>
          <p14:tracePt t="102853" x="3035300" y="4527550"/>
          <p14:tracePt t="102870" x="2927350" y="4387850"/>
          <p14:tracePt t="102887" x="2851150" y="4235450"/>
          <p14:tracePt t="102903" x="2794000" y="4133850"/>
          <p14:tracePt t="102920" x="2787650" y="4057650"/>
          <p14:tracePt t="102936" x="2800350" y="4032250"/>
          <p14:tracePt t="102953" x="2800350" y="4006850"/>
          <p14:tracePt t="102970" x="2800350" y="3949700"/>
          <p14:tracePt t="102986" x="2762250" y="3822700"/>
          <p14:tracePt t="103003" x="2635250" y="3683000"/>
          <p14:tracePt t="103020" x="2520950" y="3536950"/>
          <p14:tracePt t="103037" x="2444750" y="3409950"/>
          <p14:tracePt t="103053" x="2368550" y="3295650"/>
          <p14:tracePt t="103070" x="2330450" y="3225800"/>
          <p14:tracePt t="103087" x="2298700" y="3149600"/>
          <p14:tracePt t="103103" x="2292350" y="3105150"/>
          <p14:tracePt t="103120" x="2305050" y="3048000"/>
          <p14:tracePt t="103136" x="2343150" y="3009900"/>
          <p14:tracePt t="103153" x="2381250" y="2971800"/>
          <p14:tracePt t="103170" x="2406650" y="2927350"/>
          <p14:tracePt t="103186" x="2432050" y="2876550"/>
          <p14:tracePt t="103203" x="2438400" y="2800350"/>
          <p14:tracePt t="103220" x="2444750" y="2755900"/>
          <p14:tracePt t="103237" x="2451100" y="2705100"/>
          <p14:tracePt t="103253" x="2451100" y="2654300"/>
          <p14:tracePt t="103270" x="2463800" y="2622550"/>
          <p14:tracePt t="103287" x="2482850" y="2597150"/>
          <p14:tracePt t="103303" x="2501900" y="2559050"/>
          <p14:tracePt t="103320" x="2527300" y="2540000"/>
          <p14:tracePt t="103336" x="2533650" y="2527300"/>
          <p14:tracePt t="103353" x="2540000" y="2520950"/>
          <p14:tracePt t="103482" x="2546350" y="2501900"/>
          <p14:tracePt t="103489" x="2552700" y="2482850"/>
          <p14:tracePt t="103497" x="2552700" y="2463800"/>
          <p14:tracePt t="103513" x="2559050" y="2444750"/>
          <p14:tracePt t="103529" x="2559050" y="2438400"/>
          <p14:tracePt t="103539" x="2559050" y="2432050"/>
          <p14:tracePt t="103553" x="2565400" y="2425700"/>
          <p14:tracePt t="103826" x="2565400" y="2368550"/>
          <p14:tracePt t="103833" x="2451100" y="2228850"/>
          <p14:tracePt t="103842" x="2292350" y="2070100"/>
          <p14:tracePt t="103853" x="2171700" y="1981200"/>
          <p14:tracePt t="103870" x="2044700" y="1898650"/>
          <p14:tracePt t="103886" x="1993900" y="1860550"/>
          <p14:tracePt t="103903" x="1962150" y="1841500"/>
          <p14:tracePt t="103920" x="1936750" y="1816100"/>
          <p14:tracePt t="103936" x="1924050" y="1797050"/>
          <p14:tracePt t="103953" x="1892300" y="1784350"/>
          <p14:tracePt t="103970" x="1873250" y="1758950"/>
          <p14:tracePt t="103986" x="1841500" y="1746250"/>
          <p14:tracePt t="104003" x="1816100" y="1727200"/>
          <p14:tracePt t="104020" x="1809750" y="1727200"/>
          <p14:tracePt t="104036" x="1790700" y="1727200"/>
          <p14:tracePt t="104053" x="1765300" y="1708150"/>
          <p14:tracePt t="104070" x="1708150" y="1682750"/>
          <p14:tracePt t="104086" x="1644650" y="1657350"/>
          <p14:tracePt t="104103" x="1562100" y="1631950"/>
          <p14:tracePt t="104120" x="1473200" y="1606550"/>
          <p14:tracePt t="104136" x="1416050" y="1600200"/>
          <p14:tracePt t="104153" x="1390650" y="1587500"/>
          <p14:tracePt t="104186" x="1346200" y="1562100"/>
          <p14:tracePt t="104203" x="1276350" y="1530350"/>
          <p14:tracePt t="104219" x="1219200" y="1504950"/>
          <p14:tracePt t="104237" x="1181100" y="1485900"/>
          <p14:tracePt t="104253" x="1155700" y="1485900"/>
          <p14:tracePt t="104270" x="1130300" y="1479550"/>
          <p14:tracePt t="104286" x="1117600" y="1479550"/>
          <p14:tracePt t="104303" x="1111250" y="1479550"/>
          <p14:tracePt t="104319" x="1092200" y="1479550"/>
          <p14:tracePt t="104336" x="1054100" y="1498600"/>
          <p14:tracePt t="104353" x="1016000" y="1517650"/>
          <p14:tracePt t="104370" x="971550" y="1543050"/>
          <p14:tracePt t="104386" x="952500" y="1562100"/>
          <p14:tracePt t="104403" x="914400" y="1581150"/>
          <p14:tracePt t="104419" x="869950" y="1600200"/>
          <p14:tracePt t="104436" x="850900" y="1606550"/>
          <p14:tracePt t="104453" x="819150" y="1631950"/>
          <p14:tracePt t="104470" x="787400" y="1676400"/>
          <p14:tracePt t="104486" x="762000" y="1714500"/>
          <p14:tracePt t="104489" x="749300" y="1752600"/>
          <p14:tracePt t="104503" x="742950" y="1778000"/>
          <p14:tracePt t="104519" x="730250" y="1828800"/>
          <p14:tracePt t="104536" x="717550" y="1885950"/>
          <p14:tracePt t="104553" x="673100" y="1981200"/>
          <p14:tracePt t="104569" x="641350" y="2063750"/>
          <p14:tracePt t="104586" x="628650" y="2146300"/>
          <p14:tracePt t="104603" x="628650" y="2235200"/>
          <p14:tracePt t="104619" x="628650" y="2317750"/>
          <p14:tracePt t="104636" x="628650" y="2393950"/>
          <p14:tracePt t="104653" x="615950" y="2457450"/>
          <p14:tracePt t="104670" x="609600" y="2520950"/>
          <p14:tracePt t="104686" x="609600" y="2584450"/>
          <p14:tracePt t="104703" x="609600" y="2673350"/>
          <p14:tracePt t="104719" x="609600" y="2736850"/>
          <p14:tracePt t="104737" x="609600" y="2825750"/>
          <p14:tracePt t="104753" x="609600" y="2863850"/>
          <p14:tracePt t="104769" x="590550" y="2895600"/>
          <p14:tracePt t="104786" x="584200" y="2914650"/>
          <p14:tracePt t="104803" x="584200" y="2933700"/>
          <p14:tracePt t="104819" x="584200" y="2959100"/>
          <p14:tracePt t="104836" x="584200" y="2990850"/>
          <p14:tracePt t="104853" x="577850" y="3016250"/>
          <p14:tracePt t="104869" x="571500" y="3048000"/>
          <p14:tracePt t="104886" x="571500" y="3092450"/>
          <p14:tracePt t="104903" x="571500" y="3130550"/>
          <p14:tracePt t="104919" x="571500" y="3175000"/>
          <p14:tracePt t="104937" x="571500" y="3232150"/>
          <p14:tracePt t="104953" x="571500" y="3270250"/>
          <p14:tracePt t="104969" x="571500" y="3314700"/>
          <p14:tracePt t="104986" x="558800" y="3365500"/>
          <p14:tracePt t="105003" x="552450" y="3403600"/>
          <p14:tracePt t="105019" x="546100" y="3454400"/>
          <p14:tracePt t="105037" x="539750" y="3492500"/>
          <p14:tracePt t="105053" x="539750" y="3556000"/>
          <p14:tracePt t="105071" x="539750" y="3606800"/>
          <p14:tracePt t="105086" x="539750" y="3651250"/>
          <p14:tracePt t="105104" x="552450" y="3689350"/>
          <p14:tracePt t="105119" x="565150" y="3714750"/>
          <p14:tracePt t="105136" x="565150" y="3746500"/>
          <p14:tracePt t="105153" x="584200" y="3797300"/>
          <p14:tracePt t="105169" x="596900" y="3829050"/>
          <p14:tracePt t="105186" x="615950" y="3873500"/>
          <p14:tracePt t="105203" x="628650" y="3911600"/>
          <p14:tracePt t="105219" x="654050" y="3949700"/>
          <p14:tracePt t="105236" x="673100" y="3987800"/>
          <p14:tracePt t="105253" x="692150" y="4019550"/>
          <p14:tracePt t="105269" x="717550" y="4057650"/>
          <p14:tracePt t="105286" x="736600" y="4089400"/>
          <p14:tracePt t="105303" x="755650" y="4102100"/>
          <p14:tracePt t="105319" x="762000" y="4108450"/>
          <p14:tracePt t="105336" x="774700" y="4114800"/>
          <p14:tracePt t="105353" x="806450" y="4127500"/>
          <p14:tracePt t="105370" x="844550" y="4140200"/>
          <p14:tracePt t="105386" x="876300" y="4152900"/>
          <p14:tracePt t="105403" x="901700" y="4152900"/>
          <p14:tracePt t="105419" x="933450" y="4152900"/>
          <p14:tracePt t="105436" x="958850" y="4159250"/>
          <p14:tracePt t="105453" x="977900" y="4159250"/>
          <p14:tracePt t="105469" x="1016000" y="4159250"/>
          <p14:tracePt t="105486" x="1047750" y="4165600"/>
          <p14:tracePt t="105503" x="1085850" y="4171950"/>
          <p14:tracePt t="105505" x="1104900" y="4171950"/>
          <p14:tracePt t="105519" x="1123950" y="4178300"/>
          <p14:tracePt t="105536" x="1155700" y="4178300"/>
          <p14:tracePt t="105553" x="1181100" y="4184650"/>
          <p14:tracePt t="105569" x="1238250" y="4184650"/>
          <p14:tracePt t="105586" x="1270000" y="4184650"/>
          <p14:tracePt t="105602" x="1301750" y="4184650"/>
          <p14:tracePt t="105619" x="1314450" y="4184650"/>
          <p14:tracePt t="105636" x="1320800" y="4184650"/>
          <p14:tracePt t="105652" x="1339850" y="4184650"/>
          <p14:tracePt t="105669" x="1365250" y="4184650"/>
          <p14:tracePt t="105686" x="1403350" y="4203700"/>
          <p14:tracePt t="105703" x="1422400" y="4203700"/>
          <p14:tracePt t="105719" x="1435100" y="4203700"/>
          <p14:tracePt t="105736" x="1454150" y="4203700"/>
          <p14:tracePt t="105753" x="1492250" y="4210050"/>
          <p14:tracePt t="105769" x="1536700" y="4216400"/>
          <p14:tracePt t="105786" x="1568450" y="4229100"/>
          <p14:tracePt t="105803" x="1593850" y="4229100"/>
          <p14:tracePt t="105819" x="1619250" y="4235450"/>
          <p14:tracePt t="105836" x="1651000" y="4241800"/>
          <p14:tracePt t="105853" x="1657350" y="4241800"/>
          <p14:tracePt t="105869" x="1676400" y="4241800"/>
          <p14:tracePt t="105886" x="1695450" y="4241800"/>
          <p14:tracePt t="105903" x="1727200" y="4241800"/>
          <p14:tracePt t="105919" x="1771650" y="4241800"/>
          <p14:tracePt t="105936" x="1835150" y="4260850"/>
          <p14:tracePt t="105953" x="1892300" y="4267200"/>
          <p14:tracePt t="105969" x="1924050" y="4267200"/>
          <p14:tracePt t="105986" x="1962150" y="4267200"/>
          <p14:tracePt t="106002" x="2006600" y="4267200"/>
          <p14:tracePt t="106019" x="2044700" y="4273550"/>
          <p14:tracePt t="106036" x="2082800" y="4279900"/>
          <p14:tracePt t="106053" x="2120900" y="4286250"/>
          <p14:tracePt t="106069" x="2152650" y="4292600"/>
          <p14:tracePt t="106086" x="2190750" y="4292600"/>
          <p14:tracePt t="106103" x="2222500" y="4292600"/>
          <p14:tracePt t="106119" x="2247900" y="4292600"/>
          <p14:tracePt t="106136" x="2254250" y="4292600"/>
          <p14:tracePt t="106153" x="2286000" y="4286250"/>
          <p14:tracePt t="106169" x="2298700" y="4279900"/>
          <p14:tracePt t="106186" x="2336800" y="4267200"/>
          <p14:tracePt t="106202" x="2362200" y="4260850"/>
          <p14:tracePt t="106219" x="2393950" y="4235450"/>
          <p14:tracePt t="106236" x="2419350" y="4229100"/>
          <p14:tracePt t="106253" x="2432050" y="4216400"/>
          <p14:tracePt t="106269" x="2451100" y="4197350"/>
          <p14:tracePt t="106286" x="2476500" y="4178300"/>
          <p14:tracePt t="106303" x="2482850" y="4152900"/>
          <p14:tracePt t="106319" x="2501900" y="4133850"/>
          <p14:tracePt t="106336" x="2508250" y="4108450"/>
          <p14:tracePt t="106353" x="2514600" y="4051300"/>
          <p14:tracePt t="106369" x="2527300" y="4019550"/>
          <p14:tracePt t="106386" x="2540000" y="3994150"/>
          <p14:tracePt t="106402" x="2546350" y="3956050"/>
          <p14:tracePt t="106419" x="2559050" y="3930650"/>
          <p14:tracePt t="106436" x="2565400" y="3905250"/>
          <p14:tracePt t="106452" x="2565400" y="3886200"/>
          <p14:tracePt t="106469" x="2571750" y="3860800"/>
          <p14:tracePt t="106486" x="2571750" y="3835400"/>
          <p14:tracePt t="106503" x="2571750" y="3797300"/>
          <p14:tracePt t="106505" x="2571750" y="3784600"/>
          <p14:tracePt t="106519" x="2571750" y="3752850"/>
          <p14:tracePt t="106536" x="2571750" y="3676650"/>
          <p14:tracePt t="106553" x="2571750" y="3543300"/>
          <p14:tracePt t="106569" x="2571750" y="3467100"/>
          <p14:tracePt t="106586" x="2571750" y="3422650"/>
          <p14:tracePt t="106602" x="2571750" y="3371850"/>
          <p14:tracePt t="106619" x="2571750" y="3340100"/>
          <p14:tracePt t="106636" x="2571750" y="3308350"/>
          <p14:tracePt t="106652" x="2571750" y="3263900"/>
          <p14:tracePt t="106669" x="2552700" y="3219450"/>
          <p14:tracePt t="106686" x="2546350" y="3181350"/>
          <p14:tracePt t="106702" x="2527300" y="3143250"/>
          <p14:tracePt t="106719" x="2520950" y="3111500"/>
          <p14:tracePt t="106736" x="2514600" y="3079750"/>
          <p14:tracePt t="106753" x="2501900" y="3048000"/>
          <p14:tracePt t="106769" x="2489200" y="3003550"/>
          <p14:tracePt t="106786" x="2482850" y="2984500"/>
          <p14:tracePt t="106802" x="2476500" y="2946400"/>
          <p14:tracePt t="106819" x="2476500" y="2927350"/>
          <p14:tracePt t="106836" x="2470150" y="2901950"/>
          <p14:tracePt t="106852" x="2457450" y="2876550"/>
          <p14:tracePt t="106869" x="2451100" y="2844800"/>
          <p14:tracePt t="106886" x="2438400" y="2832100"/>
          <p14:tracePt t="106903" x="2438400" y="2825750"/>
          <p14:tracePt t="106919" x="2438400" y="2806700"/>
          <p14:tracePt t="106979" x="2438400" y="2794000"/>
          <p14:tracePt t="106987" x="2444750" y="2794000"/>
          <p14:tracePt t="106994" x="2457450" y="2794000"/>
          <p14:tracePt t="107002" x="2489200" y="2794000"/>
          <p14:tracePt t="107019" x="2527300" y="2794000"/>
          <p14:tracePt t="107036" x="2584450" y="2794000"/>
          <p14:tracePt t="107052" x="2641600" y="2806700"/>
          <p14:tracePt t="107069" x="2730500" y="2832100"/>
          <p14:tracePt t="107086" x="2800350" y="2857500"/>
          <p14:tracePt t="107102" x="2851150" y="2876550"/>
          <p14:tracePt t="107119" x="2876550" y="2895600"/>
          <p14:tracePt t="107136" x="2908300" y="2908300"/>
          <p14:tracePt t="107153" x="2952750" y="2933700"/>
          <p14:tracePt t="107169" x="3022600" y="2978150"/>
          <p14:tracePt t="107185" x="3155950" y="3067050"/>
          <p14:tracePt t="107202" x="3238500" y="3136900"/>
          <p14:tracePt t="107219" x="3282950" y="3194050"/>
          <p14:tracePt t="107235" x="3321050" y="3244850"/>
          <p14:tracePt t="107252" x="3352800" y="3282950"/>
          <p14:tracePt t="107269" x="3371850" y="3333750"/>
          <p14:tracePt t="107286" x="3390900" y="3365500"/>
          <p14:tracePt t="107302" x="3416300" y="3409950"/>
          <p14:tracePt t="107319" x="3435350" y="3454400"/>
          <p14:tracePt t="107335" x="3448050" y="3505200"/>
          <p14:tracePt t="107352" x="3479800" y="3581400"/>
          <p14:tracePt t="107369" x="3498850" y="3651250"/>
          <p14:tracePt t="107385" x="3543300" y="3784600"/>
          <p14:tracePt t="107402" x="3568700" y="3873500"/>
          <p14:tracePt t="107419" x="3575050" y="3943350"/>
          <p14:tracePt t="107435" x="3581400" y="4006850"/>
          <p14:tracePt t="107452" x="3594100" y="4057650"/>
          <p14:tracePt t="107469" x="3594100" y="4102100"/>
          <p14:tracePt t="107486" x="3600450" y="4140200"/>
          <p14:tracePt t="107502" x="3600450" y="4165600"/>
          <p14:tracePt t="107519" x="3600450" y="4197350"/>
          <p14:tracePt t="107536" x="3600450" y="4222750"/>
          <p14:tracePt t="107552" x="3587750" y="4267200"/>
          <p14:tracePt t="107569" x="3581400" y="4298950"/>
          <p14:tracePt t="107585" x="3568700" y="4349750"/>
          <p14:tracePt t="107602" x="3562350" y="4375150"/>
          <p14:tracePt t="107619" x="3556000" y="4400550"/>
          <p14:tracePt t="107635" x="3543300" y="4438650"/>
          <p14:tracePt t="107652" x="3536950" y="4470400"/>
          <p14:tracePt t="107669" x="3536950" y="4502150"/>
          <p14:tracePt t="107686" x="3536950" y="4521200"/>
          <p14:tracePt t="107702" x="3517900" y="4546600"/>
          <p14:tracePt t="107719" x="3511550" y="4559300"/>
          <p14:tracePt t="107736" x="3505200" y="4578350"/>
          <p14:tracePt t="107752" x="3498850" y="4597400"/>
          <p14:tracePt t="107769" x="3492500" y="4610100"/>
          <p14:tracePt t="107785" x="3486150" y="4622800"/>
          <p14:tracePt t="107802" x="3479800" y="4629150"/>
          <p14:tracePt t="107819" x="3479800" y="4641850"/>
          <p14:tracePt t="107835" x="3473450" y="4648200"/>
          <p14:tracePt t="107852" x="3467100" y="4667250"/>
          <p14:tracePt t="107869" x="3460750" y="4667250"/>
          <p14:tracePt t="107886" x="3454400" y="4686300"/>
          <p14:tracePt t="107919" x="3441700" y="4711700"/>
          <p14:tracePt t="107936" x="3416300" y="4730750"/>
          <p14:tracePt t="107952" x="3397250" y="4756150"/>
          <p14:tracePt t="107969" x="3384550" y="4768850"/>
          <p14:tracePt t="107985" x="3365500" y="4787900"/>
          <p14:tracePt t="108002" x="3340100" y="4794250"/>
          <p14:tracePt t="108019" x="3321050" y="4813300"/>
          <p14:tracePt t="108035" x="3302000" y="4838700"/>
          <p14:tracePt t="108052" x="3282950" y="4864100"/>
          <p14:tracePt t="108069" x="3282950" y="4902200"/>
          <p14:tracePt t="108085" x="3282950" y="4933950"/>
          <p14:tracePt t="108102" x="3282950" y="4965700"/>
          <p14:tracePt t="108119" x="3282950" y="4997450"/>
          <p14:tracePt t="108136" x="3282950" y="5016500"/>
          <p14:tracePt t="108152" x="3282950" y="5035550"/>
          <p14:tracePt t="108169" x="3282950" y="5048250"/>
          <p14:tracePt t="108185" x="3282950" y="5060950"/>
          <p14:tracePt t="108202" x="3282950" y="5067300"/>
          <p14:tracePt t="108219" x="3282950" y="5080000"/>
          <p14:tracePt t="110324" x="3282950" y="5086350"/>
          <p14:tracePt t="110339" x="3282950" y="5092700"/>
          <p14:tracePt t="110348" x="3282950" y="5099050"/>
          <p14:tracePt t="115189" x="3289300" y="5105400"/>
          <p14:tracePt t="115197" x="3308350" y="5105400"/>
          <p14:tracePt t="115205" x="3333750" y="5105400"/>
          <p14:tracePt t="115217" x="3346450" y="5105400"/>
          <p14:tracePt t="115234" x="3416300" y="5105400"/>
          <p14:tracePt t="115251" x="3619500" y="5105400"/>
          <p14:tracePt t="115267" x="3695700" y="5105400"/>
          <p14:tracePt t="115284" x="3930650" y="5105400"/>
          <p14:tracePt t="115300" x="4121150" y="5105400"/>
          <p14:tracePt t="115317" x="4298950" y="5105400"/>
          <p14:tracePt t="115334" x="4489450" y="5092700"/>
          <p14:tracePt t="115350" x="4648200" y="5060950"/>
          <p14:tracePt t="115367" x="4806950" y="4984750"/>
          <p14:tracePt t="115384" x="4927600" y="4946650"/>
          <p14:tracePt t="115401" x="5054600" y="4883150"/>
          <p14:tracePt t="115417" x="5156200" y="4845050"/>
          <p14:tracePt t="115434" x="5270500" y="4794250"/>
          <p14:tracePt t="115451" x="5384800" y="4749800"/>
          <p14:tracePt t="115467" x="5530850" y="4679950"/>
          <p14:tracePt t="115484" x="5676900" y="4565650"/>
          <p14:tracePt t="115500" x="5886450" y="4362450"/>
          <p14:tracePt t="115517" x="5969000" y="4254500"/>
          <p14:tracePt t="115534" x="6032500" y="4171950"/>
          <p14:tracePt t="115550" x="6102350" y="4089400"/>
          <p14:tracePt t="115567" x="6178550" y="3987800"/>
          <p14:tracePt t="115584" x="6229350" y="3943350"/>
          <p14:tracePt t="115601" x="6286500" y="3898900"/>
          <p14:tracePt t="115617" x="6356350" y="3848100"/>
          <p14:tracePt t="115634" x="6438900" y="3797300"/>
          <p14:tracePt t="115651" x="6508750" y="3746500"/>
          <p14:tracePt t="115668" x="6534150" y="3708400"/>
          <p14:tracePt t="115716" x="6584950" y="3511550"/>
          <p14:tracePt t="115724" x="6584950" y="3479800"/>
          <p14:tracePt t="115734" x="6584950" y="3422650"/>
          <p14:tracePt t="115750" x="6584950" y="3327400"/>
          <p14:tracePt t="115767" x="6527800" y="3187700"/>
          <p14:tracePt t="115784" x="6451600" y="3067050"/>
          <p14:tracePt t="115800" x="6400800" y="2959100"/>
          <p14:tracePt t="115817" x="6369050" y="2870200"/>
          <p14:tracePt t="115834" x="6356350" y="2813050"/>
          <p14:tracePt t="115851" x="6330950" y="2711450"/>
          <p14:tracePt t="115867" x="6324600" y="2673350"/>
          <p14:tracePt t="115884" x="6318250" y="2628900"/>
          <p14:tracePt t="115900" x="6305550" y="2578100"/>
          <p14:tracePt t="115917" x="6280150" y="2527300"/>
          <p14:tracePt t="115934" x="6248400" y="2470150"/>
          <p14:tracePt t="115951" x="6229350" y="2413000"/>
          <p14:tracePt t="115967" x="6210300" y="2362200"/>
          <p14:tracePt t="115984" x="6203950" y="2324100"/>
          <p14:tracePt t="116000" x="6184900" y="2292350"/>
          <p14:tracePt t="116017" x="6184900" y="2273300"/>
          <p14:tracePt t="116034" x="6165850" y="2254250"/>
          <p14:tracePt t="116050" x="6165850" y="2247900"/>
          <p14:tracePt t="116067" x="6165850" y="2235200"/>
          <p14:tracePt t="116084" x="6165850" y="2203450"/>
          <p14:tracePt t="116100" x="6159500" y="2184400"/>
          <p14:tracePt t="116117" x="6159500" y="2171700"/>
          <p14:tracePt t="116134" x="6159500" y="2165350"/>
          <p14:tracePt t="116150" x="6159500" y="2152650"/>
          <p14:tracePt t="116167" x="6159500" y="2146300"/>
          <p14:tracePt t="116200" x="6159500" y="2133600"/>
          <p14:tracePt t="116217" x="6172200" y="2127250"/>
          <p14:tracePt t="116234" x="6191250" y="2127250"/>
          <p14:tracePt t="116250" x="6242050" y="2120900"/>
          <p14:tracePt t="116267" x="6299200" y="2120900"/>
          <p14:tracePt t="116283" x="6356350" y="2120900"/>
          <p14:tracePt t="116300" x="6438900" y="2120900"/>
          <p14:tracePt t="116317" x="6489700" y="2133600"/>
          <p14:tracePt t="116333" x="6553200" y="2152650"/>
          <p14:tracePt t="116350" x="6591300" y="2159000"/>
          <p14:tracePt t="116367" x="6642100" y="2178050"/>
          <p14:tracePt t="116384" x="6692900" y="2190750"/>
          <p14:tracePt t="116400" x="6737350" y="2216150"/>
          <p14:tracePt t="116417" x="6800850" y="2254250"/>
          <p14:tracePt t="116434" x="6870700" y="2298700"/>
          <p14:tracePt t="116450" x="6946900" y="2349500"/>
          <p14:tracePt t="116467" x="7010400" y="2400300"/>
          <p14:tracePt t="116483" x="7105650" y="2476500"/>
          <p14:tracePt t="116500" x="7143750" y="2514600"/>
          <p14:tracePt t="116517" x="7181850" y="2571750"/>
          <p14:tracePt t="116534" x="7213600" y="2609850"/>
          <p14:tracePt t="116550" x="7232650" y="2647950"/>
          <p14:tracePt t="116567" x="7251700" y="2667000"/>
          <p14:tracePt t="116584" x="7258050" y="2692400"/>
          <p14:tracePt t="116600" x="7277100" y="2743200"/>
          <p14:tracePt t="116617" x="7296150" y="2787650"/>
          <p14:tracePt t="116634" x="7334250" y="2870200"/>
          <p14:tracePt t="116650" x="7353300" y="2914650"/>
          <p14:tracePt t="116667" x="7366000" y="2940050"/>
          <p14:tracePt t="116709" x="7366000" y="2946400"/>
          <p14:tracePt t="116717" x="7366000" y="2959100"/>
          <p14:tracePt t="116733" x="7366000" y="2990850"/>
          <p14:tracePt t="116750" x="7366000" y="3022600"/>
          <p14:tracePt t="116767" x="7366000" y="3048000"/>
          <p14:tracePt t="116784" x="7366000" y="3054350"/>
          <p14:tracePt t="116821" x="7366000" y="3067050"/>
          <p14:tracePt t="116833" x="7366000" y="3073400"/>
          <p14:tracePt t="116850" x="7366000" y="3105150"/>
          <p14:tracePt t="116867" x="7366000" y="3155950"/>
          <p14:tracePt t="116900" x="7366000" y="3200400"/>
          <p14:tracePt t="116917" x="7366000" y="3225800"/>
          <p14:tracePt t="116933" x="7366000" y="3251200"/>
          <p14:tracePt t="116950" x="7366000" y="3282950"/>
          <p14:tracePt t="116967" x="7366000" y="3289300"/>
          <p14:tracePt t="116983" x="7366000" y="3302000"/>
          <p14:tracePt t="117000" x="7366000" y="3314700"/>
          <p14:tracePt t="117017" x="7366000" y="3333750"/>
          <p14:tracePt t="117033" x="7366000" y="3352800"/>
          <p14:tracePt t="117050" x="7366000" y="3378200"/>
          <p14:tracePt t="117067" x="7366000" y="3403600"/>
          <p14:tracePt t="117084" x="7366000" y="3422650"/>
          <p14:tracePt t="117100" x="7366000" y="3429000"/>
          <p14:tracePt t="117117" x="7366000" y="3448050"/>
          <p14:tracePt t="117133" x="7366000" y="3467100"/>
          <p14:tracePt t="117150" x="7366000" y="3498850"/>
          <p14:tracePt t="117167" x="7366000" y="3524250"/>
          <p14:tracePt t="117184" x="7366000" y="3536950"/>
          <p14:tracePt t="117200" x="7366000" y="3556000"/>
          <p14:tracePt t="117217" x="7366000" y="3575050"/>
          <p14:tracePt t="117233" x="7366000" y="3581400"/>
          <p14:tracePt t="117250" x="7366000" y="3594100"/>
          <p14:tracePt t="117267" x="7366000" y="3613150"/>
          <p14:tracePt t="117284" x="7366000" y="3638550"/>
          <p14:tracePt t="117300" x="7366000" y="3651250"/>
          <p14:tracePt t="117317" x="7366000" y="3663950"/>
          <p14:tracePt t="117373" x="7366000" y="3670300"/>
          <p14:tracePt t="118469" x="7372350" y="3670300"/>
          <p14:tracePt t="118526" x="7378700" y="3670300"/>
          <p14:tracePt t="119677" x="7397750" y="3670300"/>
          <p14:tracePt t="119694" x="7404100" y="3670300"/>
          <p14:tracePt t="123790" x="7410450" y="3670300"/>
          <p14:tracePt t="123798" x="7416800" y="3683000"/>
          <p14:tracePt t="123806" x="7423150" y="3695700"/>
          <p14:tracePt t="124159" x="7423150" y="3689350"/>
          <p14:tracePt t="124215" x="7423150" y="3683000"/>
          <p14:tracePt t="124223" x="7423150" y="3676650"/>
          <p14:tracePt t="124335" x="7423150" y="36703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469127" y="1415332"/>
            <a:ext cx="8380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zgibanka Loškega muzeja – VODNIK PO MUZEJSKIH ZBIRKAH</a:t>
            </a:r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469127" y="1046000"/>
            <a:ext cx="8969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Janez </a:t>
            </a:r>
            <a:r>
              <a:rPr lang="sl-SI" dirty="0" err="1" smtClean="0"/>
              <a:t>Vajkard</a:t>
            </a:r>
            <a:r>
              <a:rPr lang="sl-SI" dirty="0" smtClean="0"/>
              <a:t> Valvasor – http://mapy.mzk.cz/mzk03/001/039/180/2619266996_03/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556591" y="588397"/>
            <a:ext cx="398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VIRI:</a:t>
            </a:r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469127" y="1784664"/>
            <a:ext cx="6408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Učni list, LOŠKI MUZEJ, Škofja Loka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469127" y="2153996"/>
            <a:ext cx="9279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https://kraji.eu/slovenija/skofja_loka_mestni_trg</a:t>
            </a:r>
            <a:endParaRPr lang="sl-SI" dirty="0"/>
          </a:p>
        </p:txBody>
      </p:sp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9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3"/>
    </mc:Choice>
    <mc:Fallback xmlns="">
      <p:transition spd="slow" advTm="2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mark\Desktop\Pouk na daljavo\DNEVNA RAZPOREDITEV\8Sreda13maj\Grad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t="20869" r="23537" b="57876"/>
          <a:stretch/>
        </p:blipFill>
        <p:spPr bwMode="auto">
          <a:xfrm>
            <a:off x="791471" y="869825"/>
            <a:ext cx="4281461" cy="24140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036" y="453225"/>
            <a:ext cx="5155095" cy="2899741"/>
          </a:xfrm>
          <a:prstGeom prst="rect">
            <a:avLst/>
          </a:prstGeom>
        </p:spPr>
      </p:pic>
      <p:pic>
        <p:nvPicPr>
          <p:cNvPr id="5" name="Slika 4" descr="C:\Users\mark\Desktop\Pouk na daljavo\DNEVNA RAZPOREDITEV\8Sreda13maj\20170509_102535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7" b="26631"/>
          <a:stretch/>
        </p:blipFill>
        <p:spPr bwMode="auto">
          <a:xfrm>
            <a:off x="1660994" y="3838493"/>
            <a:ext cx="3192780" cy="2377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Slika 5" descr="C:\Users\mark\Desktop\Pouk na daljavo\DNEVNA RAZPOREDITEV\8Sreda13maj\Grad2.jpe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3" t="17310" r="4883" b="63739"/>
          <a:stretch/>
        </p:blipFill>
        <p:spPr bwMode="auto">
          <a:xfrm rot="16200000">
            <a:off x="6334526" y="4644377"/>
            <a:ext cx="2910205" cy="15011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508883" y="262393"/>
            <a:ext cx="5637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Nastanek Loškega gospostva</a:t>
            </a:r>
            <a:endParaRPr lang="sl-SI" dirty="0"/>
          </a:p>
        </p:txBody>
      </p:sp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8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646"/>
    </mc:Choice>
    <mc:Fallback xmlns="">
      <p:transition spd="slow" advTm="166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462" x="641350" y="5251450"/>
          <p14:tracePt t="30544" x="654050" y="5245100"/>
          <p14:tracePt t="30550" x="692150" y="5245100"/>
          <p14:tracePt t="30560" x="768350" y="5245100"/>
          <p14:tracePt t="30574" x="908050" y="5245100"/>
          <p14:tracePt t="30591" x="1123950" y="5245100"/>
          <p14:tracePt t="30607" x="1416050" y="5245100"/>
          <p14:tracePt t="30624" x="1720850" y="5245100"/>
          <p14:tracePt t="30641" x="2006600" y="5245100"/>
          <p14:tracePt t="30658" x="2260600" y="5200650"/>
          <p14:tracePt t="30674" x="2451100" y="5137150"/>
          <p14:tracePt t="30691" x="2635250" y="5067300"/>
          <p14:tracePt t="30707" x="2819400" y="5003800"/>
          <p14:tracePt t="30724" x="2978150" y="4946650"/>
          <p14:tracePt t="30742" x="3219450" y="4857750"/>
          <p14:tracePt t="30758" x="3365500" y="4813300"/>
          <p14:tracePt t="30774" x="3492500" y="4800600"/>
          <p14:tracePt t="30791" x="3600450" y="4781550"/>
          <p14:tracePt t="30807" x="3651250" y="4775200"/>
          <p14:tracePt t="30824" x="3721100" y="4768850"/>
          <p14:tracePt t="30841" x="3822700" y="4768850"/>
          <p14:tracePt t="30857" x="3962400" y="4768850"/>
          <p14:tracePt t="30874" x="4102100" y="4768850"/>
          <p14:tracePt t="30891" x="4222750" y="4749800"/>
          <p14:tracePt t="30907" x="4298950" y="4743450"/>
          <p14:tracePt t="30924" x="4400550" y="4718050"/>
          <p14:tracePt t="30941" x="4540250" y="4673600"/>
          <p14:tracePt t="30958" x="4686300" y="4622800"/>
          <p14:tracePt t="30974" x="4889500" y="4572000"/>
          <p14:tracePt t="30991" x="5054600" y="4540250"/>
          <p14:tracePt t="31007" x="5238750" y="4483100"/>
          <p14:tracePt t="31024" x="5397500" y="4438650"/>
          <p14:tracePt t="31041" x="5537200" y="4394200"/>
          <p14:tracePt t="31057" x="5721350" y="4311650"/>
          <p14:tracePt t="31074" x="5873750" y="4279900"/>
          <p14:tracePt t="31091" x="6108700" y="4229100"/>
          <p14:tracePt t="31107" x="6369050" y="4203700"/>
          <p14:tracePt t="31124" x="6597650" y="4165600"/>
          <p14:tracePt t="31141" x="6769100" y="4140200"/>
          <p14:tracePt t="31158" x="6940550" y="4121150"/>
          <p14:tracePt t="31174" x="6997700" y="4114800"/>
          <p14:tracePt t="31191" x="7092950" y="4114800"/>
          <p14:tracePt t="31207" x="7232650" y="4114800"/>
          <p14:tracePt t="31224" x="7397750" y="4140200"/>
          <p14:tracePt t="31241" x="7543800" y="4159250"/>
          <p14:tracePt t="31257" x="7626350" y="4171950"/>
          <p14:tracePt t="31274" x="7645400" y="4171950"/>
          <p14:tracePt t="31312" x="7651750" y="4171950"/>
          <p14:tracePt t="31324" x="7664450" y="4171950"/>
          <p14:tracePt t="31341" x="7689850" y="4171950"/>
          <p14:tracePt t="31342" x="7702550" y="4165600"/>
          <p14:tracePt t="31358" x="7721600" y="4159250"/>
          <p14:tracePt t="31374" x="7734300" y="4152900"/>
          <p14:tracePt t="31391" x="7747000" y="4152900"/>
          <p14:tracePt t="31423" x="7753350" y="4140200"/>
          <p14:tracePt t="31535" x="7753350" y="4121150"/>
          <p14:tracePt t="31543" x="7753350" y="4114800"/>
          <p14:tracePt t="31551" x="7753350" y="4095750"/>
          <p14:tracePt t="31559" x="7740650" y="4070350"/>
          <p14:tracePt t="31574" x="7715250" y="4051300"/>
          <p14:tracePt t="31590" x="7670800" y="4000500"/>
          <p14:tracePt t="31607" x="7620000" y="3962400"/>
          <p14:tracePt t="31624" x="7575550" y="3937000"/>
          <p14:tracePt t="31641" x="7537450" y="3911600"/>
          <p14:tracePt t="31657" x="7505700" y="3898900"/>
          <p14:tracePt t="31674" x="7493000" y="3898900"/>
          <p14:tracePt t="31691" x="7473950" y="3898900"/>
          <p14:tracePt t="31707" x="7442200" y="3898900"/>
          <p14:tracePt t="31724" x="7397750" y="3898900"/>
          <p14:tracePt t="31740" x="7353300" y="3898900"/>
          <p14:tracePt t="31757" x="7308850" y="3898900"/>
          <p14:tracePt t="31774" x="7251700" y="3898900"/>
          <p14:tracePt t="31791" x="7194550" y="3917950"/>
          <p14:tracePt t="31807" x="7162800" y="3937000"/>
          <p14:tracePt t="31824" x="7137400" y="3956050"/>
          <p14:tracePt t="31840" x="7124700" y="3981450"/>
          <p14:tracePt t="31857" x="7105650" y="4013200"/>
          <p14:tracePt t="31874" x="7099300" y="4051300"/>
          <p14:tracePt t="31891" x="7086600" y="4076700"/>
          <p14:tracePt t="31908" x="7073900" y="4114800"/>
          <p14:tracePt t="31924" x="7061200" y="4140200"/>
          <p14:tracePt t="31941" x="7048500" y="4165600"/>
          <p14:tracePt t="31957" x="7035800" y="4197350"/>
          <p14:tracePt t="31974" x="7016750" y="4222750"/>
          <p14:tracePt t="31990" x="6991350" y="4254500"/>
          <p14:tracePt t="32007" x="6985000" y="4279900"/>
          <p14:tracePt t="32024" x="6978650" y="4318000"/>
          <p14:tracePt t="32041" x="6978650" y="4362450"/>
          <p14:tracePt t="32057" x="6972300" y="4406900"/>
          <p14:tracePt t="32074" x="6965950" y="4457700"/>
          <p14:tracePt t="32091" x="6965950" y="4502150"/>
          <p14:tracePt t="32107" x="6965950" y="4546600"/>
          <p14:tracePt t="32124" x="6965950" y="4572000"/>
          <p14:tracePt t="32141" x="6965950" y="4597400"/>
          <p14:tracePt t="32157" x="6965950" y="4622800"/>
          <p14:tracePt t="32174" x="6972300" y="4648200"/>
          <p14:tracePt t="32190" x="6985000" y="4673600"/>
          <p14:tracePt t="32207" x="7010400" y="4724400"/>
          <p14:tracePt t="32224" x="7016750" y="4749800"/>
          <p14:tracePt t="32241" x="7035800" y="4800600"/>
          <p14:tracePt t="32257" x="7054850" y="4845050"/>
          <p14:tracePt t="32274" x="7061200" y="4870450"/>
          <p14:tracePt t="32290" x="7073900" y="4895850"/>
          <p14:tracePt t="32307" x="7092950" y="4914900"/>
          <p14:tracePt t="32324" x="7112000" y="4933950"/>
          <p14:tracePt t="32341" x="7143750" y="4946650"/>
          <p14:tracePt t="32357" x="7162800" y="4953000"/>
          <p14:tracePt t="32374" x="7181850" y="4959350"/>
          <p14:tracePt t="32390" x="7194550" y="4972050"/>
          <p14:tracePt t="32416" x="7200900" y="4991100"/>
          <p14:tracePt t="32424" x="7207250" y="4991100"/>
          <p14:tracePt t="32440" x="7219950" y="5003800"/>
          <p14:tracePt t="32457" x="7251700" y="5016500"/>
          <p14:tracePt t="32474" x="7270750" y="5035550"/>
          <p14:tracePt t="32490" x="7302500" y="5048250"/>
          <p14:tracePt t="32507" x="7334250" y="5067300"/>
          <p14:tracePt t="32524" x="7359650" y="5080000"/>
          <p14:tracePt t="32541" x="7397750" y="5105400"/>
          <p14:tracePt t="32557" x="7435850" y="5124450"/>
          <p14:tracePt t="32574" x="7480300" y="5137150"/>
          <p14:tracePt t="32590" x="7531100" y="5149850"/>
          <p14:tracePt t="32607" x="7562850" y="5162550"/>
          <p14:tracePt t="32624" x="7594600" y="5162550"/>
          <p14:tracePt t="32640" x="7613650" y="5162550"/>
          <p14:tracePt t="32657" x="7639050" y="5162550"/>
          <p14:tracePt t="32674" x="7658100" y="5162550"/>
          <p14:tracePt t="32690" x="7670800" y="5162550"/>
          <p14:tracePt t="32707" x="7689850" y="5162550"/>
          <p14:tracePt t="32724" x="7708900" y="5162550"/>
          <p14:tracePt t="32741" x="7734300" y="5162550"/>
          <p14:tracePt t="32757" x="7753350" y="5162550"/>
          <p14:tracePt t="32774" x="7778750" y="5162550"/>
          <p14:tracePt t="32790" x="7810500" y="5162550"/>
          <p14:tracePt t="32807" x="7835900" y="5162550"/>
          <p14:tracePt t="32824" x="7874000" y="5162550"/>
          <p14:tracePt t="32840" x="7905750" y="5162550"/>
          <p14:tracePt t="32857" x="7931150" y="5162550"/>
          <p14:tracePt t="32874" x="7950200" y="5162550"/>
          <p14:tracePt t="32891" x="7975600" y="5162550"/>
          <p14:tracePt t="32907" x="8001000" y="5156200"/>
          <p14:tracePt t="32924" x="8020050" y="5149850"/>
          <p14:tracePt t="32940" x="8039100" y="5149850"/>
          <p14:tracePt t="32957" x="8058150" y="5149850"/>
          <p14:tracePt t="32974" x="8096250" y="5149850"/>
          <p14:tracePt t="32990" x="8115300" y="5149850"/>
          <p14:tracePt t="33007" x="8134350" y="5149850"/>
          <p14:tracePt t="33023" x="8153400" y="5143500"/>
          <p14:tracePt t="33040" x="8178800" y="5137150"/>
          <p14:tracePt t="33057" x="8191500" y="5130800"/>
          <p14:tracePt t="33073" x="8210550" y="5124450"/>
          <p14:tracePt t="33090" x="8229600" y="5118100"/>
          <p14:tracePt t="33107" x="8248650" y="5099050"/>
          <p14:tracePt t="33124" x="8267700" y="5099050"/>
          <p14:tracePt t="33140" x="8286750" y="5080000"/>
          <p14:tracePt t="33157" x="8305800" y="5073650"/>
          <p14:tracePt t="33174" x="8318500" y="5060950"/>
          <p14:tracePt t="33190" x="8337550" y="5048250"/>
          <p14:tracePt t="33207" x="8356600" y="5041900"/>
          <p14:tracePt t="33223" x="8375650" y="5022850"/>
          <p14:tracePt t="33240" x="8394700" y="5003800"/>
          <p14:tracePt t="33257" x="8413750" y="4997450"/>
          <p14:tracePt t="33273" x="8426450" y="4978400"/>
          <p14:tracePt t="33290" x="8445500" y="4946650"/>
          <p14:tracePt t="33307" x="8458200" y="4933950"/>
          <p14:tracePt t="33324" x="8477250" y="4914900"/>
          <p14:tracePt t="33340" x="8489950" y="4902200"/>
          <p14:tracePt t="33357" x="8502650" y="4883150"/>
          <p14:tracePt t="33374" x="8509000" y="4876800"/>
          <p14:tracePt t="33390" x="8521700" y="4851400"/>
          <p14:tracePt t="33407" x="8528050" y="4832350"/>
          <p14:tracePt t="33423" x="8534400" y="4826000"/>
          <p14:tracePt t="33440" x="8534400" y="4813300"/>
          <p14:tracePt t="33457" x="8547100" y="4794250"/>
          <p14:tracePt t="33474" x="8547100" y="4775200"/>
          <p14:tracePt t="33490" x="8553450" y="4749800"/>
          <p14:tracePt t="33507" x="8559800" y="4730750"/>
          <p14:tracePt t="33524" x="8559800" y="4711700"/>
          <p14:tracePt t="33540" x="8572500" y="4692650"/>
          <p14:tracePt t="33557" x="8572500" y="4673600"/>
          <p14:tracePt t="33574" x="8572500" y="4654550"/>
          <p14:tracePt t="33590" x="8572500" y="4635500"/>
          <p14:tracePt t="33607" x="8572500" y="4610100"/>
          <p14:tracePt t="33623" x="8572500" y="4584700"/>
          <p14:tracePt t="33640" x="8572500" y="4552950"/>
          <p14:tracePt t="33657" x="8572500" y="4533900"/>
          <p14:tracePt t="33674" x="8572500" y="4521200"/>
          <p14:tracePt t="33690" x="8572500" y="4508500"/>
          <p14:tracePt t="33707" x="8572500" y="4502150"/>
          <p14:tracePt t="33768" x="8572500" y="4495800"/>
          <p14:tracePt t="33776" x="8572500" y="4483100"/>
          <p14:tracePt t="33783" x="8572500" y="4476750"/>
          <p14:tracePt t="33792" x="8572500" y="4464050"/>
          <p14:tracePt t="33807" x="8572500" y="4451350"/>
          <p14:tracePt t="33823" x="8572500" y="4438650"/>
          <p14:tracePt t="33943" x="8566150" y="4419600"/>
          <p14:tracePt t="33951" x="8547100" y="4406900"/>
          <p14:tracePt t="33960" x="8521700" y="4387850"/>
          <p14:tracePt t="33973" x="8502650" y="4375150"/>
          <p14:tracePt t="33990" x="8483600" y="4356100"/>
          <p14:tracePt t="34007" x="8477250" y="4343400"/>
          <p14:tracePt t="34023" x="8464550" y="4343400"/>
          <p14:tracePt t="34120" x="8445500" y="4330700"/>
          <p14:tracePt t="34129" x="8413750" y="4311650"/>
          <p14:tracePt t="34135" x="8382000" y="4279900"/>
          <p14:tracePt t="34157" x="8318500" y="4229100"/>
          <p14:tracePt t="34174" x="8267700" y="4197350"/>
          <p14:tracePt t="34190" x="8235950" y="4171950"/>
          <p14:tracePt t="34207" x="8216900" y="4159250"/>
          <p14:tracePt t="34223" x="8210550" y="4152900"/>
          <p14:tracePt t="34240" x="8185150" y="4146550"/>
          <p14:tracePt t="34257" x="8153400" y="4127500"/>
          <p14:tracePt t="34273" x="8121650" y="4114800"/>
          <p14:tracePt t="34290" x="8083550" y="4095750"/>
          <p14:tracePt t="34307" x="8051800" y="4083050"/>
          <p14:tracePt t="34323" x="8020050" y="4070350"/>
          <p14:tracePt t="34340" x="8013700" y="4070350"/>
          <p14:tracePt t="34357" x="8001000" y="4064000"/>
          <p14:tracePt t="34373" x="7994650" y="4064000"/>
          <p14:tracePt t="34390" x="7943850" y="4057650"/>
          <p14:tracePt t="34406" x="7899400" y="4044950"/>
          <p14:tracePt t="34423" x="7848600" y="4038600"/>
          <p14:tracePt t="34440" x="7816850" y="4038600"/>
          <p14:tracePt t="34457" x="7797800" y="4038600"/>
          <p14:tracePt t="34473" x="7772400" y="4038600"/>
          <p14:tracePt t="34490" x="7753350" y="4038600"/>
          <p14:tracePt t="34506" x="7740650" y="4038600"/>
          <p14:tracePt t="34523" x="7708900" y="4044950"/>
          <p14:tracePt t="34540" x="7683500" y="4051300"/>
          <p14:tracePt t="34557" x="7645400" y="4051300"/>
          <p14:tracePt t="34573" x="7613650" y="4057650"/>
          <p14:tracePt t="34590" x="7581900" y="4057650"/>
          <p14:tracePt t="34606" x="7543800" y="4070350"/>
          <p14:tracePt t="34640" x="7531100" y="4076700"/>
          <p14:tracePt t="34656" x="7524750" y="4083050"/>
          <p14:tracePt t="34673" x="7499350" y="4095750"/>
          <p14:tracePt t="34690" x="7486650" y="4102100"/>
          <p14:tracePt t="34706" x="7461250" y="4114800"/>
          <p14:tracePt t="34723" x="7454900" y="4127500"/>
          <p14:tracePt t="34740" x="7435850" y="4133850"/>
          <p14:tracePt t="34756" x="7429500" y="4152900"/>
          <p14:tracePt t="34773" x="7410450" y="4178300"/>
          <p14:tracePt t="34791" x="7391400" y="4203700"/>
          <p14:tracePt t="34807" x="7385050" y="4210050"/>
          <p14:tracePt t="34823" x="7366000" y="4254500"/>
          <p14:tracePt t="34840" x="7353300" y="4273550"/>
          <p14:tracePt t="34856" x="7353300" y="4298950"/>
          <p14:tracePt t="34873" x="7334250" y="4330700"/>
          <p14:tracePt t="34890" x="7334250" y="4337050"/>
          <p14:tracePt t="34907" x="7327900" y="4356100"/>
          <p14:tracePt t="34923" x="7321550" y="4381500"/>
          <p14:tracePt t="34940" x="7321550" y="4406900"/>
          <p14:tracePt t="34956" x="7308850" y="4419600"/>
          <p14:tracePt t="34973" x="7308850" y="4451350"/>
          <p14:tracePt t="34990" x="7308850" y="4470400"/>
          <p14:tracePt t="35007" x="7308850" y="4502150"/>
          <p14:tracePt t="35023" x="7308850" y="4521200"/>
          <p14:tracePt t="35040" x="7315200" y="4533900"/>
          <p14:tracePt t="35056" x="7315200" y="4552950"/>
          <p14:tracePt t="35073" x="7321550" y="4572000"/>
          <p14:tracePt t="35090" x="7327900" y="4584700"/>
          <p14:tracePt t="35107" x="7346950" y="4603750"/>
          <p14:tracePt t="35123" x="7366000" y="4629150"/>
          <p14:tracePt t="35140" x="7391400" y="4648200"/>
          <p14:tracePt t="35156" x="7410450" y="4660900"/>
          <p14:tracePt t="35173" x="7442200" y="4692650"/>
          <p14:tracePt t="35190" x="7467600" y="4705350"/>
          <p14:tracePt t="35207" x="7486650" y="4718050"/>
          <p14:tracePt t="35224" x="7505700" y="4730750"/>
          <p14:tracePt t="35240" x="7518400" y="4737100"/>
          <p14:tracePt t="35273" x="7550150" y="4756150"/>
          <p14:tracePt t="35290" x="7575550" y="4756150"/>
          <p14:tracePt t="35306" x="7594600" y="4762500"/>
          <p14:tracePt t="35323" x="7639050" y="4768850"/>
          <p14:tracePt t="35340" x="7664450" y="4781550"/>
          <p14:tracePt t="35356" x="7689850" y="4787900"/>
          <p14:tracePt t="35373" x="7708900" y="4794250"/>
          <p14:tracePt t="35390" x="7734300" y="4806950"/>
          <p14:tracePt t="35392" x="7747000" y="4806950"/>
          <p14:tracePt t="35407" x="7766050" y="4813300"/>
          <p14:tracePt t="35423" x="7804150" y="4813300"/>
          <p14:tracePt t="35440" x="7829550" y="4819650"/>
          <p14:tracePt t="35456" x="7854950" y="4832350"/>
          <p14:tracePt t="35473" x="7874000" y="4838700"/>
          <p14:tracePt t="35490" x="7905750" y="4838700"/>
          <p14:tracePt t="35507" x="7931150" y="4845050"/>
          <p14:tracePt t="35523" x="7962900" y="4857750"/>
          <p14:tracePt t="35540" x="7988300" y="4864100"/>
          <p14:tracePt t="35556" x="8020050" y="4870450"/>
          <p14:tracePt t="35573" x="8064500" y="4870450"/>
          <p14:tracePt t="35590" x="8089900" y="4876800"/>
          <p14:tracePt t="35607" x="8128000" y="4889500"/>
          <p14:tracePt t="35623" x="8147050" y="4889500"/>
          <p14:tracePt t="35640" x="8172450" y="4902200"/>
          <p14:tracePt t="35656" x="8178800" y="4902200"/>
          <p14:tracePt t="35673" x="8197850" y="4908550"/>
          <p14:tracePt t="35690" x="8216900" y="4908550"/>
          <p14:tracePt t="35706" x="8229600" y="4914900"/>
          <p14:tracePt t="35723" x="8248650" y="4914900"/>
          <p14:tracePt t="35740" x="8267700" y="4914900"/>
          <p14:tracePt t="35756" x="8274050" y="4914900"/>
          <p14:tracePt t="35773" x="8286750" y="4921250"/>
          <p14:tracePt t="35790" x="8299450" y="4921250"/>
          <p14:tracePt t="35806" x="8305800" y="4921250"/>
          <p14:tracePt t="35823" x="8324850" y="4927600"/>
          <p14:tracePt t="35840" x="8331200" y="4927600"/>
          <p14:tracePt t="36208" x="8337550" y="4927600"/>
          <p14:tracePt t="51484" x="8318500" y="4927600"/>
          <p14:tracePt t="51491" x="8280400" y="4927600"/>
          <p14:tracePt t="51503" x="8229600" y="4927600"/>
          <p14:tracePt t="51520" x="8121650" y="4902200"/>
          <p14:tracePt t="51537" x="8020050" y="4895850"/>
          <p14:tracePt t="51553" x="7931150" y="4895850"/>
          <p14:tracePt t="51570" x="7874000" y="4895850"/>
          <p14:tracePt t="51587" x="7797800" y="4895850"/>
          <p14:tracePt t="51603" x="7772400" y="4895850"/>
          <p14:tracePt t="51619" x="7727950" y="4902200"/>
          <p14:tracePt t="51636" x="7683500" y="4914900"/>
          <p14:tracePt t="51653" x="7632700" y="4914900"/>
          <p14:tracePt t="51670" x="7569200" y="4921250"/>
          <p14:tracePt t="51686" x="7505700" y="4921250"/>
          <p14:tracePt t="51703" x="7467600" y="4921250"/>
          <p14:tracePt t="51720" x="7416800" y="4921250"/>
          <p14:tracePt t="51737" x="7366000" y="4921250"/>
          <p14:tracePt t="51753" x="7302500" y="4921250"/>
          <p14:tracePt t="51770" x="7169150" y="4921250"/>
          <p14:tracePt t="51787" x="6858000" y="4921250"/>
          <p14:tracePt t="51803" x="6572250" y="4895850"/>
          <p14:tracePt t="51819" x="6324600" y="4838700"/>
          <p14:tracePt t="51836" x="6115050" y="4756150"/>
          <p14:tracePt t="51853" x="5943600" y="4679950"/>
          <p14:tracePt t="51870" x="5791200" y="4597400"/>
          <p14:tracePt t="51886" x="5626100" y="4508500"/>
          <p14:tracePt t="51903" x="5461000" y="4438650"/>
          <p14:tracePt t="51920" x="5289550" y="4349750"/>
          <p14:tracePt t="51936" x="5162550" y="4279900"/>
          <p14:tracePt t="51953" x="5041900" y="4197350"/>
          <p14:tracePt t="51970" x="4959350" y="4140200"/>
          <p14:tracePt t="51986" x="4914900" y="4083050"/>
          <p14:tracePt t="52003" x="4889500" y="3994150"/>
          <p14:tracePt t="52019" x="4870450" y="3924300"/>
          <p14:tracePt t="52036" x="4864100" y="3867150"/>
          <p14:tracePt t="52053" x="4864100" y="3822700"/>
          <p14:tracePt t="52069" x="4864100" y="3797300"/>
          <p14:tracePt t="52086" x="4864100" y="3771900"/>
          <p14:tracePt t="52103" x="4864100" y="3746500"/>
          <p14:tracePt t="52120" x="4876800" y="3708400"/>
          <p14:tracePt t="52136" x="4895850" y="3657600"/>
          <p14:tracePt t="52153" x="4902200" y="3638550"/>
          <p14:tracePt t="52221" x="4883150" y="3651250"/>
          <p14:tracePt t="52229" x="4864100" y="3663950"/>
          <p14:tracePt t="52236" x="4845050" y="3676650"/>
          <p14:tracePt t="52253" x="4826000" y="3689350"/>
          <p14:tracePt t="52270" x="4826000" y="3695700"/>
          <p14:tracePt t="52286" x="4826000" y="3702050"/>
          <p14:tracePt t="52436" x="4826000" y="3708400"/>
          <p14:tracePt t="52516" x="4800600" y="3702050"/>
          <p14:tracePt t="52525" x="4787900" y="3689350"/>
          <p14:tracePt t="52532" x="4768850" y="3676650"/>
          <p14:tracePt t="52541" x="4762500" y="3670300"/>
          <p14:tracePt t="52553" x="4756150" y="3663950"/>
          <p14:tracePt t="52569" x="4737100" y="3651250"/>
          <p14:tracePt t="52586" x="4711700" y="3644900"/>
          <p14:tracePt t="52603" x="4673600" y="3638550"/>
          <p14:tracePt t="52620" x="4660900" y="3638550"/>
          <p14:tracePt t="52636" x="4648200" y="3638550"/>
          <p14:tracePt t="52980" x="4648200" y="3651250"/>
          <p14:tracePt t="52997" x="4648200" y="3657600"/>
          <p14:tracePt t="53012" x="4648200" y="3663950"/>
          <p14:tracePt t="53052" x="4648200" y="3676650"/>
          <p14:tracePt t="53060" x="4648200" y="3683000"/>
          <p14:tracePt t="53069" x="4660900" y="3695700"/>
          <p14:tracePt t="53086" x="4679950" y="3708400"/>
          <p14:tracePt t="53103" x="4705350" y="3727450"/>
          <p14:tracePt t="53119" x="4724400" y="3727450"/>
          <p14:tracePt t="53136" x="4775200" y="3733800"/>
          <p14:tracePt t="53153" x="4851400" y="3740150"/>
          <p14:tracePt t="53169" x="4965700" y="3765550"/>
          <p14:tracePt t="53186" x="5111750" y="3778250"/>
          <p14:tracePt t="53203" x="5257800" y="3803650"/>
          <p14:tracePt t="53219" x="5435600" y="3829050"/>
          <p14:tracePt t="53236" x="5537200" y="3835400"/>
          <p14:tracePt t="53252" x="5613400" y="3835400"/>
          <p14:tracePt t="53269" x="5695950" y="3822700"/>
          <p14:tracePt t="53286" x="5797550" y="3816350"/>
          <p14:tracePt t="53302" x="5918200" y="3790950"/>
          <p14:tracePt t="53319" x="6070600" y="3759200"/>
          <p14:tracePt t="53336" x="6210300" y="3727450"/>
          <p14:tracePt t="53353" x="6369050" y="3663950"/>
          <p14:tracePt t="53380" x="6623050" y="3524250"/>
          <p14:tracePt t="53389" x="6718300" y="3454400"/>
          <p14:tracePt t="53403" x="6889750" y="3327400"/>
          <p14:tracePt t="53419" x="7073900" y="3187700"/>
          <p14:tracePt t="53436" x="7239000" y="3035300"/>
          <p14:tracePt t="53452" x="7385050" y="2863850"/>
          <p14:tracePt t="53469" x="7499350" y="2705100"/>
          <p14:tracePt t="53486" x="7613650" y="2565400"/>
          <p14:tracePt t="53502" x="7747000" y="2432050"/>
          <p14:tracePt t="53519" x="7854950" y="2355850"/>
          <p14:tracePt t="53536" x="7931150" y="2311400"/>
          <p14:tracePt t="53553" x="7969250" y="2292350"/>
          <p14:tracePt t="53569" x="8001000" y="2292350"/>
          <p14:tracePt t="53586" x="8058150" y="2292350"/>
          <p14:tracePt t="53603" x="8121650" y="2292350"/>
          <p14:tracePt t="53619" x="8274050" y="2336800"/>
          <p14:tracePt t="53636" x="8382000" y="2368550"/>
          <p14:tracePt t="53652" x="8509000" y="2381250"/>
          <p14:tracePt t="53669" x="8648700" y="2381250"/>
          <p14:tracePt t="53686" x="8775700" y="2381250"/>
          <p14:tracePt t="53703" x="8915400" y="2381250"/>
          <p14:tracePt t="53719" x="9086850" y="2381250"/>
          <p14:tracePt t="53736" x="9251950" y="2381250"/>
          <p14:tracePt t="53753" x="9410700" y="2381250"/>
          <p14:tracePt t="53769" x="9531350" y="2381250"/>
          <p14:tracePt t="53786" x="9658350" y="2374900"/>
          <p14:tracePt t="53803" x="9753600" y="2349500"/>
          <p14:tracePt t="53819" x="9779000" y="2343150"/>
          <p14:tracePt t="53836" x="9867900" y="2292350"/>
          <p14:tracePt t="53852" x="9893300" y="2266950"/>
          <p14:tracePt t="53869" x="9906000" y="2235200"/>
          <p14:tracePt t="53886" x="9931400" y="2209800"/>
          <p14:tracePt t="53903" x="9950450" y="2184400"/>
          <p14:tracePt t="53919" x="9975850" y="2146300"/>
          <p14:tracePt t="53936" x="9982200" y="2108200"/>
          <p14:tracePt t="53952" x="10001250" y="2070100"/>
          <p14:tracePt t="53969" x="10013950" y="2038350"/>
          <p14:tracePt t="53986" x="10039350" y="2006600"/>
          <p14:tracePt t="54002" x="10052050" y="1968500"/>
          <p14:tracePt t="54019" x="10071100" y="1924050"/>
          <p14:tracePt t="54036" x="10071100" y="1898650"/>
          <p14:tracePt t="54052" x="10071100" y="1847850"/>
          <p14:tracePt t="54069" x="10071100" y="1797050"/>
          <p14:tracePt t="54086" x="10071100" y="1733550"/>
          <p14:tracePt t="54103" x="10071100" y="1670050"/>
          <p14:tracePt t="54119" x="10071100" y="1568450"/>
          <p14:tracePt t="54136" x="10033000" y="1460500"/>
          <p14:tracePt t="54153" x="9982200" y="1358900"/>
          <p14:tracePt t="54169" x="9937750" y="1276350"/>
          <p14:tracePt t="54186" x="9893300" y="1187450"/>
          <p14:tracePt t="54202" x="9861550" y="1130300"/>
          <p14:tracePt t="54219" x="9842500" y="1092200"/>
          <p14:tracePt t="54236" x="9810750" y="1054100"/>
          <p14:tracePt t="54252" x="9766300" y="1041400"/>
          <p14:tracePt t="54269" x="9728200" y="1028700"/>
          <p14:tracePt t="54286" x="9664700" y="1022350"/>
          <p14:tracePt t="54302" x="9620250" y="1022350"/>
          <p14:tracePt t="54319" x="9531350" y="1009650"/>
          <p14:tracePt t="54336" x="9429750" y="996950"/>
          <p14:tracePt t="54353" x="9340850" y="984250"/>
          <p14:tracePt t="54369" x="9251950" y="977900"/>
          <p14:tracePt t="54386" x="9188450" y="977900"/>
          <p14:tracePt t="54402" x="9144000" y="977900"/>
          <p14:tracePt t="54419" x="9112250" y="977900"/>
          <p14:tracePt t="54436" x="9029700" y="977900"/>
          <p14:tracePt t="54452" x="8959850" y="977900"/>
          <p14:tracePt t="54469" x="8864600" y="996950"/>
          <p14:tracePt t="54486" x="8775700" y="1022350"/>
          <p14:tracePt t="54502" x="8674100" y="1035050"/>
          <p14:tracePt t="54519" x="8604250" y="1035050"/>
          <p14:tracePt t="54536" x="8559800" y="1035050"/>
          <p14:tracePt t="54552" x="8534400" y="1041400"/>
          <p14:tracePt t="54569" x="8509000" y="1041400"/>
          <p14:tracePt t="54586" x="8470900" y="1060450"/>
          <p14:tracePt t="54602" x="8439150" y="1066800"/>
          <p14:tracePt t="54619" x="8407400" y="1085850"/>
          <p14:tracePt t="54635" x="8356600" y="1111250"/>
          <p14:tracePt t="54652" x="8324850" y="1123950"/>
          <p14:tracePt t="54669" x="8274050" y="1143000"/>
          <p14:tracePt t="54685" x="8210550" y="1174750"/>
          <p14:tracePt t="54702" x="8159750" y="1200150"/>
          <p14:tracePt t="54719" x="8096250" y="1231900"/>
          <p14:tracePt t="54736" x="8064500" y="1244600"/>
          <p14:tracePt t="54752" x="8039100" y="1257300"/>
          <p14:tracePt t="54769" x="8001000" y="1276350"/>
          <p14:tracePt t="54786" x="7962900" y="1289050"/>
          <p14:tracePt t="54802" x="7899400" y="1308100"/>
          <p14:tracePt t="54819" x="7810500" y="1327150"/>
          <p14:tracePt t="54835" x="7759700" y="1346200"/>
          <p14:tracePt t="54852" x="7715250" y="1365250"/>
          <p14:tracePt t="54869" x="7683500" y="1384300"/>
          <p14:tracePt t="54885" x="7658100" y="1409700"/>
          <p14:tracePt t="54902" x="7632700" y="1428750"/>
          <p14:tracePt t="54919" x="7600950" y="1460500"/>
          <p14:tracePt t="54936" x="7575550" y="1485900"/>
          <p14:tracePt t="54952" x="7543800" y="1530350"/>
          <p14:tracePt t="54969" x="7524750" y="1574800"/>
          <p14:tracePt t="54986" x="7512050" y="1619250"/>
          <p14:tracePt t="55002" x="7493000" y="1676400"/>
          <p14:tracePt t="55019" x="7486650" y="1708150"/>
          <p14:tracePt t="55035" x="7473950" y="1758950"/>
          <p14:tracePt t="55052" x="7473950" y="1790700"/>
          <p14:tracePt t="55069" x="7473950" y="1816100"/>
          <p14:tracePt t="55085" x="7467600" y="1841500"/>
          <p14:tracePt t="55102" x="7467600" y="1866900"/>
          <p14:tracePt t="55119" x="7467600" y="1892300"/>
          <p14:tracePt t="55136" x="7467600" y="1924050"/>
          <p14:tracePt t="55152" x="7467600" y="1949450"/>
          <p14:tracePt t="55169" x="7467600" y="1987550"/>
          <p14:tracePt t="55185" x="7473950" y="2025650"/>
          <p14:tracePt t="55202" x="7473950" y="2070100"/>
          <p14:tracePt t="55219" x="7493000" y="2127250"/>
          <p14:tracePt t="55236" x="7499350" y="2178050"/>
          <p14:tracePt t="55252" x="7512050" y="2222500"/>
          <p14:tracePt t="55269" x="7543800" y="2266950"/>
          <p14:tracePt t="55286" x="7575550" y="2324100"/>
          <p14:tracePt t="55302" x="7607300" y="2368550"/>
          <p14:tracePt t="55319" x="7639050" y="2406650"/>
          <p14:tracePt t="55335" x="7664450" y="2444750"/>
          <p14:tracePt t="55352" x="7696200" y="2476500"/>
          <p14:tracePt t="55369" x="7740650" y="2508250"/>
          <p14:tracePt t="55386" x="7778750" y="2540000"/>
          <p14:tracePt t="55402" x="7823200" y="2559050"/>
          <p14:tracePt t="55419" x="7912100" y="2622550"/>
          <p14:tracePt t="55436" x="7988300" y="2667000"/>
          <p14:tracePt t="55438" x="7994650" y="2673350"/>
          <p14:tracePt t="55452" x="8064500" y="2711450"/>
          <p14:tracePt t="55469" x="8134350" y="2749550"/>
          <p14:tracePt t="55486" x="8210550" y="2794000"/>
          <p14:tracePt t="55502" x="8261350" y="2813050"/>
          <p14:tracePt t="55519" x="8312150" y="2832100"/>
          <p14:tracePt t="55535" x="8350250" y="2851150"/>
          <p14:tracePt t="55552" x="8382000" y="2863850"/>
          <p14:tracePt t="55569" x="8420100" y="2876550"/>
          <p14:tracePt t="55586" x="8458200" y="2889250"/>
          <p14:tracePt t="55602" x="8489950" y="2895600"/>
          <p14:tracePt t="55619" x="8528050" y="2914650"/>
          <p14:tracePt t="55636" x="8572500" y="2927350"/>
          <p14:tracePt t="55652" x="8604250" y="2940050"/>
          <p14:tracePt t="55669" x="8636000" y="2952750"/>
          <p14:tracePt t="55685" x="8674100" y="2971800"/>
          <p14:tracePt t="55702" x="8724900" y="2984500"/>
          <p14:tracePt t="55719" x="8763000" y="2997200"/>
          <p14:tracePt t="55735" x="8801100" y="3003550"/>
          <p14:tracePt t="55752" x="8826500" y="3009900"/>
          <p14:tracePt t="55769" x="8870950" y="3016250"/>
          <p14:tracePt t="55785" x="8915400" y="3028950"/>
          <p14:tracePt t="55802" x="8959850" y="3035300"/>
          <p14:tracePt t="55819" x="9017000" y="3054350"/>
          <p14:tracePt t="55836" x="9067800" y="3060700"/>
          <p14:tracePt t="55852" x="9137650" y="3060700"/>
          <p14:tracePt t="55869" x="9188450" y="3079750"/>
          <p14:tracePt t="55885" x="9213850" y="3079750"/>
          <p14:tracePt t="55902" x="9245600" y="3086100"/>
          <p14:tracePt t="55919" x="9258300" y="3086100"/>
          <p14:tracePt t="55935" x="9302750" y="3086100"/>
          <p14:tracePt t="55952" x="9340850" y="3092450"/>
          <p14:tracePt t="55969" x="9372600" y="3092450"/>
          <p14:tracePt t="55985" x="9385300" y="3092450"/>
          <p14:tracePt t="56002" x="9398000" y="3092450"/>
          <p14:tracePt t="56019" x="9423400" y="3092450"/>
          <p14:tracePt t="56036" x="9486900" y="3092450"/>
          <p14:tracePt t="56052" x="9531350" y="3092450"/>
          <p14:tracePt t="56069" x="9569450" y="3092450"/>
          <p14:tracePt t="56085" x="9594850" y="3092450"/>
          <p14:tracePt t="56102" x="9620250" y="3092450"/>
          <p14:tracePt t="56119" x="9645650" y="3092450"/>
          <p14:tracePt t="56135" x="9683750" y="3105150"/>
          <p14:tracePt t="56152" x="9734550" y="3117850"/>
          <p14:tracePt t="56169" x="9836150" y="3136900"/>
          <p14:tracePt t="56186" x="9906000" y="3155950"/>
          <p14:tracePt t="56202" x="9963150" y="3175000"/>
          <p14:tracePt t="56219" x="9994900" y="3181350"/>
          <p14:tracePt t="56261" x="10007600" y="3181350"/>
          <p14:tracePt t="56269" x="10013950" y="3181350"/>
          <p14:tracePt t="56285" x="10064750" y="3181350"/>
          <p14:tracePt t="56302" x="10134600" y="3194050"/>
          <p14:tracePt t="56318" x="10204450" y="3206750"/>
          <p14:tracePt t="56335" x="10236200" y="3206750"/>
          <p14:tracePt t="56352" x="10242550" y="3206750"/>
          <p14:tracePt t="56413" x="10255250" y="3206750"/>
          <p14:tracePt t="56421" x="10274300" y="3200400"/>
          <p14:tracePt t="56429" x="10293350" y="3187700"/>
          <p14:tracePt t="56445" x="10312400" y="3168650"/>
          <p14:tracePt t="56461" x="10318750" y="3168650"/>
          <p14:tracePt t="56469" x="10318750" y="3162300"/>
          <p14:tracePt t="56486" x="10325100" y="3155950"/>
          <p14:tracePt t="56509" x="10331450" y="3149600"/>
          <p14:tracePt t="56525" x="10331450" y="3143250"/>
          <p14:tracePt t="56541" x="10337800" y="3136900"/>
          <p14:tracePt t="56552" x="10344150" y="3130550"/>
          <p14:tracePt t="56569" x="10350500" y="3124200"/>
          <p14:tracePt t="56585" x="10356850" y="3111500"/>
          <p14:tracePt t="56602" x="10369550" y="3092450"/>
          <p14:tracePt t="56619" x="10369550" y="3079750"/>
          <p14:tracePt t="56636" x="10382250" y="3067050"/>
          <p14:tracePt t="56652" x="10388600" y="3060700"/>
          <p14:tracePt t="56821" x="10394950" y="3054350"/>
          <p14:tracePt t="56901" x="10382250" y="3067050"/>
          <p14:tracePt t="56909" x="10375900" y="3079750"/>
          <p14:tracePt t="56918" x="10350500" y="3111500"/>
          <p14:tracePt t="56935" x="10337800" y="3136900"/>
          <p14:tracePt t="56952" x="10325100" y="3155950"/>
          <p14:tracePt t="56968" x="10318750" y="3162300"/>
          <p14:tracePt t="57701" x="10312400" y="3168650"/>
          <p14:tracePt t="57709" x="10306050" y="3175000"/>
          <p14:tracePt t="57718" x="10299700" y="3181350"/>
          <p14:tracePt t="57735" x="10293350" y="3187700"/>
          <p14:tracePt t="57752" x="10287000" y="3194050"/>
          <p14:tracePt t="57768" x="10274300" y="3206750"/>
          <p14:tracePt t="57785" x="10261600" y="3219450"/>
          <p14:tracePt t="57801" x="10236200" y="3232150"/>
          <p14:tracePt t="57818" x="10223500" y="3251200"/>
          <p14:tracePt t="57835" x="10204450" y="3270250"/>
          <p14:tracePt t="57852" x="10166350" y="3314700"/>
          <p14:tracePt t="57868" x="10153650" y="3321050"/>
          <p14:tracePt t="57885" x="10121900" y="3340100"/>
          <p14:tracePt t="57901" x="10096500" y="3359150"/>
          <p14:tracePt t="57918" x="10071100" y="3365500"/>
          <p14:tracePt t="57935" x="10033000" y="3371850"/>
          <p14:tracePt t="57952" x="9963150" y="3390900"/>
          <p14:tracePt t="57968" x="9893300" y="3397250"/>
          <p14:tracePt t="57985" x="9823450" y="3429000"/>
          <p14:tracePt t="58001" x="9753600" y="3460750"/>
          <p14:tracePt t="58018" x="9677400" y="3498850"/>
          <p14:tracePt t="58035" x="9588500" y="3536950"/>
          <p14:tracePt t="58052" x="9474200" y="3568700"/>
          <p14:tracePt t="58068" x="9398000" y="3594100"/>
          <p14:tracePt t="58085" x="9328150" y="3619500"/>
          <p14:tracePt t="58101" x="9258300" y="3651250"/>
          <p14:tracePt t="58118" x="9220200" y="3663950"/>
          <p14:tracePt t="58135" x="9188450" y="3676650"/>
          <p14:tracePt t="58152" x="9163050" y="3683000"/>
          <p14:tracePt t="58169" x="9156700" y="3683000"/>
          <p14:tracePt t="58598" x="9131300" y="3683000"/>
          <p14:tracePt t="58606" x="9124950" y="3683000"/>
          <p14:tracePt t="58613" x="9099550" y="3683000"/>
          <p14:tracePt t="58622" x="9074150" y="3683000"/>
          <p14:tracePt t="58635" x="9048750" y="3683000"/>
          <p14:tracePt t="58651" x="8947150" y="3683000"/>
          <p14:tracePt t="58668" x="8801100" y="3683000"/>
          <p14:tracePt t="58685" x="8667750" y="3683000"/>
          <p14:tracePt t="58701" x="8534400" y="3683000"/>
          <p14:tracePt t="58718" x="8388350" y="3702050"/>
          <p14:tracePt t="58735" x="8210550" y="3752850"/>
          <p14:tracePt t="58751" x="8051800" y="3797300"/>
          <p14:tracePt t="58768" x="7937500" y="3822700"/>
          <p14:tracePt t="58785" x="7766050" y="3848100"/>
          <p14:tracePt t="58802" x="7594600" y="3860800"/>
          <p14:tracePt t="58818" x="7429500" y="3873500"/>
          <p14:tracePt t="58835" x="7264400" y="3873500"/>
          <p14:tracePt t="58851" x="7112000" y="3886200"/>
          <p14:tracePt t="58868" x="6896100" y="3917950"/>
          <p14:tracePt t="58885" x="6762750" y="3930650"/>
          <p14:tracePt t="58901" x="6610350" y="3930650"/>
          <p14:tracePt t="58918" x="6457950" y="3930650"/>
          <p14:tracePt t="58935" x="6330950" y="3930650"/>
          <p14:tracePt t="58951" x="6210300" y="3924300"/>
          <p14:tracePt t="58968" x="6115050" y="3911600"/>
          <p14:tracePt t="58985" x="6019800" y="3892550"/>
          <p14:tracePt t="59002" x="5911850" y="3873500"/>
          <p14:tracePt t="59018" x="5848350" y="3854450"/>
          <p14:tracePt t="59035" x="5759450" y="3822700"/>
          <p14:tracePt t="59051" x="5632450" y="3784600"/>
          <p14:tracePt t="59069" x="5499100" y="3740150"/>
          <p14:tracePt t="59085" x="5422900" y="3702050"/>
          <p14:tracePt t="59101" x="5384800" y="3676650"/>
          <p14:tracePt t="59118" x="5359400" y="3651250"/>
          <p14:tracePt t="59135" x="5359400" y="3625850"/>
          <p14:tracePt t="59151" x="5353050" y="3600450"/>
          <p14:tracePt t="59168" x="5321300" y="3549650"/>
          <p14:tracePt t="59185" x="5302250" y="3511550"/>
          <p14:tracePt t="59201" x="5283200" y="3486150"/>
          <p14:tracePt t="59218" x="5276850" y="3454400"/>
          <p14:tracePt t="59235" x="5270500" y="3435350"/>
          <p14:tracePt t="59251" x="5270500" y="3409950"/>
          <p14:tracePt t="59269" x="5232400" y="3352800"/>
          <p14:tracePt t="59284" x="5156200" y="3270250"/>
          <p14:tracePt t="59301" x="5041900" y="3200400"/>
          <p14:tracePt t="59318" x="4927600" y="3130550"/>
          <p14:tracePt t="59334" x="4826000" y="3073400"/>
          <p14:tracePt t="59351" x="4743450" y="3022600"/>
          <p14:tracePt t="59368" x="4699000" y="2984500"/>
          <p14:tracePt t="59384" x="4641850" y="2921000"/>
          <p14:tracePt t="59401" x="4603750" y="2857500"/>
          <p14:tracePt t="59418" x="4565650" y="2774950"/>
          <p14:tracePt t="59435" x="4546600" y="2705100"/>
          <p14:tracePt t="59451" x="4540250" y="2654300"/>
          <p14:tracePt t="59454" x="4533900" y="2635250"/>
          <p14:tracePt t="59468" x="4533900" y="2609850"/>
          <p14:tracePt t="59485" x="4508500" y="2540000"/>
          <p14:tracePt t="59501" x="4476750" y="2400300"/>
          <p14:tracePt t="59518" x="4445000" y="2336800"/>
          <p14:tracePt t="59534" x="4419600" y="2279650"/>
          <p14:tracePt t="59551" x="4394200" y="2216150"/>
          <p14:tracePt t="59568" x="4375150" y="2171700"/>
          <p14:tracePt t="59585" x="4362450" y="2120900"/>
          <p14:tracePt t="59601" x="4337050" y="2063750"/>
          <p14:tracePt t="59618" x="4298950" y="1987550"/>
          <p14:tracePt t="59635" x="4248150" y="1905000"/>
          <p14:tracePt t="59651" x="4178300" y="1803400"/>
          <p14:tracePt t="59668" x="4095750" y="1644650"/>
          <p14:tracePt t="59685" x="4057650" y="1587500"/>
          <p14:tracePt t="59701" x="3981450" y="1435100"/>
          <p14:tracePt t="59718" x="3937000" y="1346200"/>
          <p14:tracePt t="59734" x="3898900" y="1257300"/>
          <p14:tracePt t="59751" x="3867150" y="1212850"/>
          <p14:tracePt t="59768" x="3829050" y="1174750"/>
          <p14:tracePt t="59784" x="3790950" y="1136650"/>
          <p14:tracePt t="59801" x="3727450" y="1085850"/>
          <p14:tracePt t="59818" x="3663950" y="1041400"/>
          <p14:tracePt t="59835" x="3581400" y="984250"/>
          <p14:tracePt t="59851" x="3479800" y="939800"/>
          <p14:tracePt t="59868" x="3384550" y="889000"/>
          <p14:tracePt t="59884" x="3302000" y="857250"/>
          <p14:tracePt t="59901" x="3219450" y="857250"/>
          <p14:tracePt t="59918" x="3162300" y="857250"/>
          <p14:tracePt t="59934" x="3098800" y="857250"/>
          <p14:tracePt t="59951" x="3041650" y="857250"/>
          <p14:tracePt t="59968" x="2984500" y="857250"/>
          <p14:tracePt t="59984" x="2914650" y="863600"/>
          <p14:tracePt t="60001" x="2844800" y="869950"/>
          <p14:tracePt t="60018" x="2768600" y="889000"/>
          <p14:tracePt t="60035" x="2679700" y="895350"/>
          <p14:tracePt t="60051" x="2622550" y="901700"/>
          <p14:tracePt t="60068" x="2578100" y="908050"/>
          <p14:tracePt t="60084" x="2546350" y="914400"/>
          <p14:tracePt t="60101" x="2527300" y="927100"/>
          <p14:tracePt t="60118" x="2514600" y="939800"/>
          <p14:tracePt t="60134" x="2508250" y="952500"/>
          <p14:tracePt t="60151" x="2470150" y="971550"/>
          <p14:tracePt t="60168" x="2425700" y="990600"/>
          <p14:tracePt t="60184" x="2349500" y="1022350"/>
          <p14:tracePt t="60201" x="2286000" y="1041400"/>
          <p14:tracePt t="60218" x="2216150" y="1066800"/>
          <p14:tracePt t="60234" x="2146300" y="1085850"/>
          <p14:tracePt t="60251" x="2101850" y="1111250"/>
          <p14:tracePt t="60268" x="2038350" y="1143000"/>
          <p14:tracePt t="60284" x="2019300" y="1155700"/>
          <p14:tracePt t="60301" x="1962150" y="1187450"/>
          <p14:tracePt t="60318" x="1905000" y="1212850"/>
          <p14:tracePt t="60334" x="1860550" y="1244600"/>
          <p14:tracePt t="60351" x="1784350" y="1282700"/>
          <p14:tracePt t="60368" x="1739900" y="1295400"/>
          <p14:tracePt t="60384" x="1670050" y="1301750"/>
          <p14:tracePt t="60401" x="1631950" y="1314450"/>
          <p14:tracePt t="60418" x="1612900" y="1320800"/>
          <p14:tracePt t="60435" x="1593850" y="1327150"/>
          <p14:tracePt t="60451" x="1587500" y="1327150"/>
          <p14:tracePt t="60468" x="1581150" y="1333500"/>
          <p14:tracePt t="60486" x="1574800" y="1346200"/>
          <p14:tracePt t="60501" x="1555750" y="1358900"/>
          <p14:tracePt t="60517" x="1555750" y="1384300"/>
          <p14:tracePt t="60534" x="1536700" y="1409700"/>
          <p14:tracePt t="60551" x="1511300" y="1454150"/>
          <p14:tracePt t="60568" x="1492250" y="1492250"/>
          <p14:tracePt t="60584" x="1473200" y="1524000"/>
          <p14:tracePt t="60601" x="1473200" y="1568450"/>
          <p14:tracePt t="60618" x="1466850" y="1619250"/>
          <p14:tracePt t="60634" x="1466850" y="1651000"/>
          <p14:tracePt t="60651" x="1466850" y="1689100"/>
          <p14:tracePt t="60668" x="1466850" y="1714500"/>
          <p14:tracePt t="60685" x="1466850" y="1758950"/>
          <p14:tracePt t="60701" x="1466850" y="1778000"/>
          <p14:tracePt t="60718" x="1466850" y="1784350"/>
          <p14:tracePt t="60734" x="1454150" y="1809750"/>
          <p14:tracePt t="60751" x="1454150" y="1828800"/>
          <p14:tracePt t="60768" x="1447800" y="1873250"/>
          <p14:tracePt t="60784" x="1447800" y="1911350"/>
          <p14:tracePt t="60801" x="1447800" y="1943100"/>
          <p14:tracePt t="60818" x="1447800" y="1974850"/>
          <p14:tracePt t="60834" x="1441450" y="2012950"/>
          <p14:tracePt t="60851" x="1428750" y="2038350"/>
          <p14:tracePt t="60867" x="1428750" y="2057400"/>
          <p14:tracePt t="60885" x="1428750" y="2095500"/>
          <p14:tracePt t="60901" x="1428750" y="2120900"/>
          <p14:tracePt t="60917" x="1428750" y="2152650"/>
          <p14:tracePt t="60934" x="1435100" y="2184400"/>
          <p14:tracePt t="60951" x="1454150" y="2222500"/>
          <p14:tracePt t="60967" x="1466850" y="2260600"/>
          <p14:tracePt t="60984" x="1485900" y="2298700"/>
          <p14:tracePt t="61001" x="1492250" y="2324100"/>
          <p14:tracePt t="61017" x="1511300" y="2349500"/>
          <p14:tracePt t="61034" x="1517650" y="2381250"/>
          <p14:tracePt t="61051" x="1536700" y="2406650"/>
          <p14:tracePt t="61067" x="1543050" y="2419350"/>
          <p14:tracePt t="61085" x="1562100" y="2451100"/>
          <p14:tracePt t="61101" x="1581150" y="2482850"/>
          <p14:tracePt t="61117" x="1593850" y="2495550"/>
          <p14:tracePt t="61134" x="1600200" y="2514600"/>
          <p14:tracePt t="61151" x="1612900" y="2533650"/>
          <p14:tracePt t="61167" x="1625600" y="2559050"/>
          <p14:tracePt t="61184" x="1644650" y="2578100"/>
          <p14:tracePt t="61201" x="1663700" y="2609850"/>
          <p14:tracePt t="61217" x="1676400" y="2628900"/>
          <p14:tracePt t="61234" x="1695450" y="2635250"/>
          <p14:tracePt t="61251" x="1714500" y="2654300"/>
          <p14:tracePt t="61267" x="1733550" y="2667000"/>
          <p14:tracePt t="61284" x="1746250" y="2679700"/>
          <p14:tracePt t="61302" x="1784350" y="2692400"/>
          <p14:tracePt t="61317" x="1816100" y="2705100"/>
          <p14:tracePt t="61334" x="1841500" y="2717800"/>
          <p14:tracePt t="61351" x="1879600" y="2730500"/>
          <p14:tracePt t="61368" x="1905000" y="2730500"/>
          <p14:tracePt t="61384" x="1943100" y="2743200"/>
          <p14:tracePt t="61401" x="1987550" y="2755900"/>
          <p14:tracePt t="61417" x="2019300" y="2768600"/>
          <p14:tracePt t="61434" x="2057400" y="2787650"/>
          <p14:tracePt t="61451" x="2082800" y="2794000"/>
          <p14:tracePt t="61468" x="2101850" y="2806700"/>
          <p14:tracePt t="61485" x="2120900" y="2806700"/>
          <p14:tracePt t="61501" x="2165350" y="2832100"/>
          <p14:tracePt t="61517" x="2216150" y="2851150"/>
          <p14:tracePt t="61534" x="2266950" y="2870200"/>
          <p14:tracePt t="61551" x="2317750" y="2889250"/>
          <p14:tracePt t="61568" x="2330450" y="2895600"/>
          <p14:tracePt t="61584" x="2349500" y="2901950"/>
          <p14:tracePt t="61601" x="2368550" y="2908300"/>
          <p14:tracePt t="61617" x="2400300" y="2921000"/>
          <p14:tracePt t="61634" x="2432050" y="2921000"/>
          <p14:tracePt t="61651" x="2457450" y="2927350"/>
          <p14:tracePt t="61668" x="2482850" y="2927350"/>
          <p14:tracePt t="61684" x="2520950" y="2940050"/>
          <p14:tracePt t="61701" x="2546350" y="2952750"/>
          <p14:tracePt t="61717" x="2641600" y="2997200"/>
          <p14:tracePt t="61734" x="2692400" y="3016250"/>
          <p14:tracePt t="61751" x="2749550" y="3041650"/>
          <p14:tracePt t="61768" x="2774950" y="3054350"/>
          <p14:tracePt t="61784" x="2794000" y="3067050"/>
          <p14:tracePt t="61801" x="2813050" y="3067050"/>
          <p14:tracePt t="61818" x="2844800" y="3073400"/>
          <p14:tracePt t="61834" x="2901950" y="3092450"/>
          <p14:tracePt t="61851" x="2997200" y="3111500"/>
          <p14:tracePt t="61867" x="3098800" y="3155950"/>
          <p14:tracePt t="61884" x="3175000" y="3168650"/>
          <p14:tracePt t="61901" x="3232150" y="3200400"/>
          <p14:tracePt t="61917" x="3263900" y="3213100"/>
          <p14:tracePt t="61934" x="3302000" y="3238500"/>
          <p14:tracePt t="61951" x="3371850" y="3263900"/>
          <p14:tracePt t="61967" x="3467100" y="3308350"/>
          <p14:tracePt t="61984" x="3568700" y="3346450"/>
          <p14:tracePt t="62001" x="3632200" y="3371850"/>
          <p14:tracePt t="62018" x="3695700" y="3390900"/>
          <p14:tracePt t="62034" x="3721100" y="3397250"/>
          <p14:tracePt t="62051" x="3740150" y="3397250"/>
          <p14:tracePt t="62067" x="3746500" y="3397250"/>
          <p14:tracePt t="62084" x="3752850" y="3397250"/>
          <p14:tracePt t="62101" x="3778250" y="3397250"/>
          <p14:tracePt t="62117" x="3803650" y="3409950"/>
          <p14:tracePt t="62134" x="3841750" y="3422650"/>
          <p14:tracePt t="62151" x="3873500" y="3429000"/>
          <p14:tracePt t="62167" x="3905250" y="3448050"/>
          <p14:tracePt t="62184" x="3924300" y="3454400"/>
          <p14:tracePt t="62201" x="3937000" y="3454400"/>
          <p14:tracePt t="62217" x="3937000" y="3460750"/>
          <p14:tracePt t="62251" x="3956050" y="3460750"/>
          <p14:tracePt t="62267" x="3962400" y="3460750"/>
          <p14:tracePt t="62284" x="3994150" y="3473450"/>
          <p14:tracePt t="62301" x="4013200" y="3486150"/>
          <p14:tracePt t="62317" x="4032250" y="3498850"/>
          <p14:tracePt t="62631" x="4032250" y="3505200"/>
          <p14:tracePt t="62640" x="4032250" y="3511550"/>
          <p14:tracePt t="62655" x="4032250" y="3517900"/>
          <p14:tracePt t="62662" x="4032250" y="3524250"/>
          <p14:tracePt t="62720" x="4025900" y="3530600"/>
          <p14:tracePt t="63279" x="4019550" y="3530600"/>
          <p14:tracePt t="63288" x="4013200" y="3530600"/>
          <p14:tracePt t="63302" x="3994150" y="3530600"/>
          <p14:tracePt t="63310" x="3987800" y="3530600"/>
          <p14:tracePt t="63326" x="3968750" y="3530600"/>
          <p14:tracePt t="63335" x="3962400" y="3530600"/>
          <p14:tracePt t="63350" x="3943350" y="3530600"/>
          <p14:tracePt t="63367" x="3937000" y="3530600"/>
          <p14:tracePt t="63384" x="3917950" y="3530600"/>
          <p14:tracePt t="63400" x="3879850" y="3530600"/>
          <p14:tracePt t="63417" x="3822700" y="3524250"/>
          <p14:tracePt t="63434" x="3752850" y="3511550"/>
          <p14:tracePt t="63450" x="3689350" y="3492500"/>
          <p14:tracePt t="63467" x="3644900" y="3479800"/>
          <p14:tracePt t="63484" x="3632200" y="3473450"/>
          <p14:tracePt t="63518" x="3606800" y="3467100"/>
          <p14:tracePt t="63534" x="3568700" y="3460750"/>
          <p14:tracePt t="63550" x="3543300" y="3454400"/>
          <p14:tracePt t="63567" x="3530600" y="3441700"/>
          <p14:tracePt t="63584" x="3517900" y="3435350"/>
          <p14:tracePt t="63600" x="3505200" y="3416300"/>
          <p14:tracePt t="63617" x="3486150" y="3390900"/>
          <p14:tracePt t="63634" x="3467100" y="3359150"/>
          <p14:tracePt t="63650" x="3441700" y="3333750"/>
          <p14:tracePt t="63667" x="3403600" y="3295650"/>
          <p14:tracePt t="63684" x="3352800" y="3251200"/>
          <p14:tracePt t="63701" x="3263900" y="3187700"/>
          <p14:tracePt t="63717" x="3168650" y="3111500"/>
          <p14:tracePt t="63734" x="3155950" y="3092450"/>
          <p14:tracePt t="63750" x="3143250" y="3067050"/>
          <p14:tracePt t="63767" x="3143250" y="3041650"/>
          <p14:tracePt t="63784" x="3143250" y="3009900"/>
          <p14:tracePt t="63800" x="3149600" y="2978150"/>
          <p14:tracePt t="63817" x="3149600" y="2940050"/>
          <p14:tracePt t="63834" x="3149600" y="2889250"/>
          <p14:tracePt t="63851" x="3149600" y="2844800"/>
          <p14:tracePt t="63867" x="3149600" y="2787650"/>
          <p14:tracePt t="63884" x="3143250" y="2749550"/>
          <p14:tracePt t="63901" x="3111500" y="2686050"/>
          <p14:tracePt t="63917" x="3073400" y="2622550"/>
          <p14:tracePt t="63934" x="3041650" y="2571750"/>
          <p14:tracePt t="63950" x="3003550" y="2533650"/>
          <p14:tracePt t="63967" x="2978150" y="2501900"/>
          <p14:tracePt t="63984" x="2940050" y="2463800"/>
          <p14:tracePt t="64000" x="2901950" y="2413000"/>
          <p14:tracePt t="64017" x="2819400" y="2343150"/>
          <p14:tracePt t="64034" x="2755900" y="2286000"/>
          <p14:tracePt t="64050" x="2698750" y="2241550"/>
          <p14:tracePt t="64067" x="2641600" y="2209800"/>
          <p14:tracePt t="64084" x="2622550" y="2197100"/>
          <p14:tracePt t="64100" x="2616200" y="2178050"/>
          <p14:tracePt t="64117" x="2603500" y="2165350"/>
          <p14:tracePt t="64134" x="2584450" y="2127250"/>
          <p14:tracePt t="64150" x="2565400" y="2089150"/>
          <p14:tracePt t="64167" x="2540000" y="2038350"/>
          <p14:tracePt t="64183" x="2520950" y="2000250"/>
          <p14:tracePt t="64200" x="2495550" y="1936750"/>
          <p14:tracePt t="64217" x="2470150" y="1885950"/>
          <p14:tracePt t="64234" x="2438400" y="1828800"/>
          <p14:tracePt t="64250" x="2425700" y="1790700"/>
          <p14:tracePt t="64267" x="2400300" y="1727200"/>
          <p14:tracePt t="64284" x="2374900" y="1689100"/>
          <p14:tracePt t="64300" x="2368550" y="1644650"/>
          <p14:tracePt t="64317" x="2349500" y="1612900"/>
          <p14:tracePt t="64334" x="2336800" y="1574800"/>
          <p14:tracePt t="64350" x="2298700" y="1504950"/>
          <p14:tracePt t="64367" x="2286000" y="1473200"/>
          <p14:tracePt t="64383" x="2273300" y="1460500"/>
          <p14:tracePt t="64400" x="2266950" y="1447800"/>
          <p14:tracePt t="64417" x="2266950" y="1441450"/>
          <p14:tracePt t="64434" x="2266950" y="1435100"/>
          <p14:tracePt t="64450" x="2254250" y="1422400"/>
          <p14:tracePt t="64467" x="2247900" y="1422400"/>
          <p14:tracePt t="64484" x="2228850" y="1422400"/>
          <p14:tracePt t="64500" x="2222500" y="1422400"/>
          <p14:tracePt t="64517" x="2203450" y="1416050"/>
          <p14:tracePt t="64534" x="2171700" y="1409700"/>
          <p14:tracePt t="64550" x="2114550" y="1384300"/>
          <p14:tracePt t="64567" x="2082800" y="1358900"/>
          <p14:tracePt t="64583" x="2063750" y="1358900"/>
          <p14:tracePt t="64600" x="2044700" y="1358900"/>
          <p14:tracePt t="64617" x="2038350" y="1358900"/>
          <p14:tracePt t="64634" x="2025650" y="1358900"/>
          <p14:tracePt t="64650" x="2006600" y="1358900"/>
          <p14:tracePt t="64667" x="1993900" y="1371600"/>
          <p14:tracePt t="65056" x="1993900" y="1377950"/>
          <p14:tracePt t="65063" x="2000250" y="1390650"/>
          <p14:tracePt t="65079" x="2019300" y="1390650"/>
          <p14:tracePt t="65089" x="2032000" y="1397000"/>
          <p14:tracePt t="65100" x="2038350" y="1403350"/>
          <p14:tracePt t="65117" x="2057400" y="1409700"/>
          <p14:tracePt t="65133" x="2070100" y="1428750"/>
          <p14:tracePt t="65150" x="2082800" y="1441450"/>
          <p14:tracePt t="65167" x="2095500" y="1454150"/>
          <p14:tracePt t="65183" x="2120900" y="1479550"/>
          <p14:tracePt t="65200" x="2159000" y="1511300"/>
          <p14:tracePt t="65217" x="2203450" y="1549400"/>
          <p14:tracePt t="65233" x="2235200" y="1574800"/>
          <p14:tracePt t="65250" x="2279650" y="1612900"/>
          <p14:tracePt t="65267" x="2317750" y="1644650"/>
          <p14:tracePt t="65284" x="2343150" y="1682750"/>
          <p14:tracePt t="65300" x="2381250" y="1720850"/>
          <p14:tracePt t="65317" x="2432050" y="1765300"/>
          <p14:tracePt t="65334" x="2482850" y="1816100"/>
          <p14:tracePt t="65350" x="2540000" y="1866900"/>
          <p14:tracePt t="65367" x="2578100" y="1911350"/>
          <p14:tracePt t="65383" x="2628900" y="1968500"/>
          <p14:tracePt t="65400" x="2679700" y="2019300"/>
          <p14:tracePt t="65417" x="2736850" y="2076450"/>
          <p14:tracePt t="65433" x="2825750" y="2146300"/>
          <p14:tracePt t="65450" x="2908300" y="2203450"/>
          <p14:tracePt t="65467" x="2952750" y="2247900"/>
          <p14:tracePt t="65484" x="2971800" y="2279650"/>
          <p14:tracePt t="65500" x="2978150" y="2298700"/>
          <p14:tracePt t="65516" x="2978150" y="2317750"/>
          <p14:tracePt t="65534" x="2984500" y="2355850"/>
          <p14:tracePt t="65550" x="3009900" y="2387600"/>
          <p14:tracePt t="65567" x="3060700" y="2444750"/>
          <p14:tracePt t="65583" x="3086100" y="2476500"/>
          <p14:tracePt t="65600" x="3111500" y="2533650"/>
          <p14:tracePt t="65616" x="3124200" y="2565400"/>
          <p14:tracePt t="65633" x="3143250" y="2616200"/>
          <p14:tracePt t="65650" x="3149600" y="2641600"/>
          <p14:tracePt t="65667" x="3162300" y="2667000"/>
          <p14:tracePt t="65683" x="3175000" y="2686050"/>
          <p14:tracePt t="65700" x="3181350" y="2705100"/>
          <p14:tracePt t="65716" x="3187700" y="2717800"/>
          <p14:tracePt t="65733" x="3187700" y="2724150"/>
          <p14:tracePt t="65750" x="3194050" y="2743200"/>
          <p14:tracePt t="65767" x="3206750" y="2774950"/>
          <p14:tracePt t="65783" x="3219450" y="2794000"/>
          <p14:tracePt t="65800" x="3225800" y="2813050"/>
          <p14:tracePt t="65816" x="3238500" y="2825750"/>
          <p14:tracePt t="65833" x="3244850" y="2832100"/>
          <p14:tracePt t="65850" x="3244850" y="2838450"/>
          <p14:tracePt t="65867" x="3244850" y="2851150"/>
          <p14:tracePt t="65883" x="3251200" y="2870200"/>
          <p14:tracePt t="65900" x="3263900" y="2882900"/>
          <p14:tracePt t="65916" x="3263900" y="2889250"/>
          <p14:tracePt t="65933" x="3270250" y="2895600"/>
          <p14:tracePt t="65936" x="3270250" y="2901950"/>
          <p14:tracePt t="66000" x="3270250" y="2908300"/>
          <p14:tracePt t="66008" x="3270250" y="2914650"/>
          <p14:tracePt t="66023" x="3270250" y="2927350"/>
          <p14:tracePt t="66040" x="3270250" y="2933700"/>
          <p14:tracePt t="66056" x="3270250" y="2940050"/>
          <p14:tracePt t="66066" x="3270250" y="2946400"/>
          <p14:tracePt t="66083" x="3270250" y="2952750"/>
          <p14:tracePt t="66193" x="3270250" y="2959100"/>
          <p14:tracePt t="66224" x="3270250" y="2965450"/>
          <p14:tracePt t="66432" x="3270250" y="2971800"/>
          <p14:tracePt t="67184" x="3270250" y="2965450"/>
          <p14:tracePt t="67191" x="3270250" y="2952750"/>
          <p14:tracePt t="67200" x="3270250" y="2927350"/>
          <p14:tracePt t="67216" x="3257550" y="2882900"/>
          <p14:tracePt t="67233" x="3244850" y="2844800"/>
          <p14:tracePt t="67250" x="3232150" y="2813050"/>
          <p14:tracePt t="67266" x="3206750" y="2768600"/>
          <p14:tracePt t="67283" x="3194050" y="2724150"/>
          <p14:tracePt t="67300" x="3175000" y="2667000"/>
          <p14:tracePt t="67316" x="3149600" y="2616200"/>
          <p14:tracePt t="67333" x="3105150" y="2514600"/>
          <p14:tracePt t="67350" x="3067050" y="2425700"/>
          <p14:tracePt t="67366" x="3054350" y="2343150"/>
          <p14:tracePt t="67383" x="3054350" y="2298700"/>
          <p14:tracePt t="67399" x="3054350" y="2254250"/>
          <p14:tracePt t="67416" x="3054350" y="2209800"/>
          <p14:tracePt t="67433" x="3035300" y="2165350"/>
          <p14:tracePt t="67450" x="3003550" y="2114550"/>
          <p14:tracePt t="67466" x="2990850" y="2082800"/>
          <p14:tracePt t="67483" x="2990850" y="2070100"/>
          <p14:tracePt t="67500" x="2990850" y="2057400"/>
          <p14:tracePt t="67516" x="2990850" y="2038350"/>
          <p14:tracePt t="67533" x="2990850" y="2025650"/>
          <p14:tracePt t="67549" x="2990850" y="2012950"/>
          <p14:tracePt t="67566" x="2990850" y="1981200"/>
          <p14:tracePt t="67583" x="2990850" y="1955800"/>
          <p14:tracePt t="67599" x="2990850" y="1943100"/>
          <p14:tracePt t="67616" x="2990850" y="1936750"/>
          <p14:tracePt t="67633" x="2990850" y="1911350"/>
          <p14:tracePt t="67650" x="2990850" y="1873250"/>
          <p14:tracePt t="67666" x="2978150" y="1803400"/>
          <p14:tracePt t="67683" x="2978150" y="1752600"/>
          <p14:tracePt t="67699" x="2978150" y="1720850"/>
          <p14:tracePt t="67716" x="2978150" y="1689100"/>
          <p14:tracePt t="67733" x="2978150" y="1644650"/>
          <p14:tracePt t="67750" x="2978150" y="1600200"/>
          <p14:tracePt t="67767" x="2978150" y="1568450"/>
          <p14:tracePt t="67783" x="2978150" y="1549400"/>
          <p14:tracePt t="67799" x="2978150" y="1543050"/>
          <p14:tracePt t="67816" x="2978150" y="1536700"/>
          <p14:tracePt t="67833" x="2978150" y="1530350"/>
          <p14:tracePt t="67849" x="2978150" y="1524000"/>
          <p14:tracePt t="67866" x="2965450" y="1511300"/>
          <p14:tracePt t="67883" x="2959100" y="1492250"/>
          <p14:tracePt t="67916" x="2940050" y="1466850"/>
          <p14:tracePt t="67949" x="2933700" y="1460500"/>
          <p14:tracePt t="67966" x="2933700" y="1441450"/>
          <p14:tracePt t="67983" x="2933700" y="1435100"/>
          <p14:tracePt t="67999" x="2927350" y="1422400"/>
          <p14:tracePt t="68016" x="2927350" y="1416050"/>
          <p14:tracePt t="68304" x="2933700" y="1428750"/>
          <p14:tracePt t="68312" x="2952750" y="1447800"/>
          <p14:tracePt t="68320" x="2965450" y="1466850"/>
          <p14:tracePt t="68333" x="2978150" y="1479550"/>
          <p14:tracePt t="68349" x="2997200" y="1511300"/>
          <p14:tracePt t="68366" x="3003550" y="1536700"/>
          <p14:tracePt t="68383" x="3009900" y="1574800"/>
          <p14:tracePt t="68399" x="3035300" y="1612900"/>
          <p14:tracePt t="68416" x="3054350" y="1644650"/>
          <p14:tracePt t="68433" x="3060700" y="1676400"/>
          <p14:tracePt t="68449" x="3073400" y="1714500"/>
          <p14:tracePt t="68466" x="3079750" y="1733550"/>
          <p14:tracePt t="68483" x="3079750" y="1752600"/>
          <p14:tracePt t="68499" x="3079750" y="1771650"/>
          <p14:tracePt t="68516" x="3086100" y="1803400"/>
          <p14:tracePt t="68533" x="3086100" y="1828800"/>
          <p14:tracePt t="68549" x="3092450" y="1860550"/>
          <p14:tracePt t="68567" x="3098800" y="1905000"/>
          <p14:tracePt t="68583" x="3105150" y="1911350"/>
          <p14:tracePt t="68599" x="3111500" y="1936750"/>
          <p14:tracePt t="68616" x="3124200" y="1955800"/>
          <p14:tracePt t="68632" x="3130550" y="1981200"/>
          <p14:tracePt t="68649" x="3136900" y="1987550"/>
          <p14:tracePt t="68666" x="3136900" y="1993900"/>
          <p14:tracePt t="68699" x="3136900" y="2000250"/>
          <p14:tracePt t="68716" x="3149600" y="2006600"/>
          <p14:tracePt t="68733" x="3155950" y="2012950"/>
          <p14:tracePt t="68766" x="3168650" y="2025650"/>
          <p14:tracePt t="68783" x="3175000" y="2025650"/>
          <p14:tracePt t="68799" x="3181350" y="2032000"/>
          <p14:tracePt t="68816" x="3187700" y="2038350"/>
          <p14:tracePt t="70001" x="3187700" y="2044700"/>
          <p14:tracePt t="70009" x="3181350" y="2044700"/>
          <p14:tracePt t="70017" x="3162300" y="2044700"/>
          <p14:tracePt t="70032" x="3105150" y="2044700"/>
          <p14:tracePt t="70049" x="3016250" y="2044700"/>
          <p14:tracePt t="70066" x="2946400" y="2044700"/>
          <p14:tracePt t="70082" x="2857500" y="2057400"/>
          <p14:tracePt t="70099" x="2794000" y="2057400"/>
          <p14:tracePt t="70116" x="2749550" y="2057400"/>
          <p14:tracePt t="70132" x="2686050" y="2063750"/>
          <p14:tracePt t="70149" x="2603500" y="2063750"/>
          <p14:tracePt t="70166" x="2514600" y="2063750"/>
          <p14:tracePt t="70183" x="2425700" y="2063750"/>
          <p14:tracePt t="70199" x="2387600" y="2063750"/>
          <p14:tracePt t="70216" x="2343150" y="2063750"/>
          <p14:tracePt t="70232" x="2298700" y="2063750"/>
          <p14:tracePt t="70249" x="2266950" y="2063750"/>
          <p14:tracePt t="70266" x="2254250" y="2063750"/>
          <p14:tracePt t="70392" x="2247900" y="2063750"/>
          <p14:tracePt t="70457" x="2241550" y="2063750"/>
          <p14:tracePt t="70465" x="2235200" y="2051050"/>
          <p14:tracePt t="70480" x="2235200" y="2025650"/>
          <p14:tracePt t="70488" x="2228850" y="2012950"/>
          <p14:tracePt t="70499" x="2216150" y="2000250"/>
          <p14:tracePt t="70516" x="2178050" y="1949450"/>
          <p14:tracePt t="70532" x="2152650" y="1936750"/>
          <p14:tracePt t="70549" x="2120900" y="1911350"/>
          <p14:tracePt t="70566" x="2095500" y="1905000"/>
          <p14:tracePt t="70582" x="2051050" y="1892300"/>
          <p14:tracePt t="70599" x="1993900" y="1885950"/>
          <p14:tracePt t="70615" x="1924050" y="1866900"/>
          <p14:tracePt t="70632" x="1854200" y="1854200"/>
          <p14:tracePt t="70649" x="1784350" y="1828800"/>
          <p14:tracePt t="70665" x="1701800" y="1790700"/>
          <p14:tracePt t="70682" x="1638300" y="1778000"/>
          <p14:tracePt t="70699" x="1606550" y="1765300"/>
          <p14:tracePt t="70716" x="1574800" y="1765300"/>
          <p14:tracePt t="70732" x="1543050" y="1765300"/>
          <p14:tracePt t="70749" x="1498600" y="1765300"/>
          <p14:tracePt t="70766" x="1447800" y="1765300"/>
          <p14:tracePt t="70782" x="1409700" y="1765300"/>
          <p14:tracePt t="70799" x="1365250" y="1765300"/>
          <p14:tracePt t="70815" x="1333500" y="1765300"/>
          <p14:tracePt t="70832" x="1320800" y="1771650"/>
          <p14:tracePt t="70849" x="1289050" y="1784350"/>
          <p14:tracePt t="70865" x="1263650" y="1797050"/>
          <p14:tracePt t="70882" x="1219200" y="1822450"/>
          <p14:tracePt t="70899" x="1187450" y="1847850"/>
          <p14:tracePt t="70916" x="1162050" y="1866900"/>
          <p14:tracePt t="70932" x="1136650" y="1898650"/>
          <p14:tracePt t="70949" x="1130300" y="1905000"/>
          <p14:tracePt t="70966" x="1123950" y="1930400"/>
          <p14:tracePt t="70999" x="1123950" y="1949450"/>
          <p14:tracePt t="71015" x="1123950" y="1968500"/>
          <p14:tracePt t="71032" x="1123950" y="1974850"/>
          <p14:tracePt t="71049" x="1123950" y="1993900"/>
          <p14:tracePt t="71065" x="1123950" y="2012950"/>
          <p14:tracePt t="71082" x="1123950" y="2019300"/>
          <p14:tracePt t="71099" x="1123950" y="2038350"/>
          <p14:tracePt t="71115" x="1136650" y="2057400"/>
          <p14:tracePt t="71132" x="1143000" y="2063750"/>
          <p14:tracePt t="71149" x="1143000" y="2070100"/>
          <p14:tracePt t="71165" x="1162050" y="2076450"/>
          <p14:tracePt t="71182" x="1174750" y="2076450"/>
          <p14:tracePt t="71199" x="1225550" y="2089150"/>
          <p14:tracePt t="71215" x="1244600" y="2101850"/>
          <p14:tracePt t="71232" x="1282700" y="2114550"/>
          <p14:tracePt t="71249" x="1295400" y="2114550"/>
          <p14:tracePt t="71265" x="1301750" y="2114550"/>
          <p14:tracePt t="71282" x="1327150" y="2120900"/>
          <p14:tracePt t="71299" x="1339850" y="2127250"/>
          <p14:tracePt t="71315" x="1352550" y="2127250"/>
          <p14:tracePt t="71393" x="1365250" y="2127250"/>
          <p14:tracePt t="71424" x="1371600" y="2127250"/>
          <p14:tracePt t="71449" x="1377950" y="2127250"/>
          <p14:tracePt t="71480" x="1384300" y="2120900"/>
          <p14:tracePt t="73657" x="1390650" y="2114550"/>
          <p14:tracePt t="79538" x="1397000" y="2114550"/>
          <p14:tracePt t="79546" x="1397000" y="2120900"/>
          <p14:tracePt t="79562" x="1397000" y="2139950"/>
          <p14:tracePt t="79570" x="1397000" y="2146300"/>
          <p14:tracePt t="79580" x="1397000" y="2165350"/>
          <p14:tracePt t="79597" x="1397000" y="2197100"/>
          <p14:tracePt t="79614" x="1397000" y="2203450"/>
          <p14:tracePt t="79630" x="1397000" y="2222500"/>
          <p14:tracePt t="79663" x="1397000" y="2235200"/>
          <p14:tracePt t="79680" x="1397000" y="2247900"/>
          <p14:tracePt t="79697" x="1397000" y="2266950"/>
          <p14:tracePt t="79713" x="1397000" y="2292350"/>
          <p14:tracePt t="79730" x="1397000" y="2311400"/>
          <p14:tracePt t="79747" x="1390650" y="2349500"/>
          <p14:tracePt t="79763" x="1390650" y="2368550"/>
          <p14:tracePt t="79780" x="1377950" y="2393950"/>
          <p14:tracePt t="79797" x="1377950" y="2406650"/>
          <p14:tracePt t="79813" x="1365250" y="2419350"/>
          <p14:tracePt t="79830" x="1365250" y="2432050"/>
          <p14:tracePt t="79847" x="1358900" y="2457450"/>
          <p14:tracePt t="79863" x="1358900" y="2476500"/>
          <p14:tracePt t="79880" x="1358900" y="2501900"/>
          <p14:tracePt t="79897" x="1358900" y="2527300"/>
          <p14:tracePt t="79913" x="1365250" y="2584450"/>
          <p14:tracePt t="79930" x="1358900" y="2641600"/>
          <p14:tracePt t="79947" x="1333500" y="2679700"/>
          <p14:tracePt t="79963" x="1327150" y="2705100"/>
          <p14:tracePt t="79980" x="1314450" y="2717800"/>
          <p14:tracePt t="79997" x="1314450" y="2743200"/>
          <p14:tracePt t="80014" x="1276350" y="2794000"/>
          <p14:tracePt t="80030" x="1219200" y="2851150"/>
          <p14:tracePt t="80047" x="1187450" y="2895600"/>
          <p14:tracePt t="80063" x="1168400" y="2946400"/>
          <p14:tracePt t="80080" x="1117600" y="3003550"/>
          <p14:tracePt t="80097" x="1104900" y="3048000"/>
          <p14:tracePt t="80113" x="1098550" y="3067050"/>
          <p14:tracePt t="80130" x="1085850" y="3092450"/>
          <p14:tracePt t="80147" x="1073150" y="3124200"/>
          <p14:tracePt t="80163" x="1066800" y="3149600"/>
          <p14:tracePt t="80180" x="1060450" y="3168650"/>
          <p14:tracePt t="80197" x="1060450" y="3181350"/>
          <p14:tracePt t="80213" x="1060450" y="3232150"/>
          <p14:tracePt t="80230" x="1060450" y="3276600"/>
          <p14:tracePt t="80247" x="1060450" y="3314700"/>
          <p14:tracePt t="80263" x="1060450" y="3371850"/>
          <p14:tracePt t="80280" x="1073150" y="3422650"/>
          <p14:tracePt t="80297" x="1073150" y="3467100"/>
          <p14:tracePt t="80313" x="1079500" y="3511550"/>
          <p14:tracePt t="80330" x="1079500" y="3530600"/>
          <p14:tracePt t="80347" x="1079500" y="3549650"/>
          <p14:tracePt t="80363" x="1079500" y="3562350"/>
          <p14:tracePt t="80397" x="1092200" y="3581400"/>
          <p14:tracePt t="80413" x="1092200" y="3587750"/>
          <p14:tracePt t="80430" x="1098550" y="3600450"/>
          <p14:tracePt t="80447" x="1098550" y="3606800"/>
          <p14:tracePt t="80491" x="1098550" y="3613150"/>
          <p14:tracePt t="80498" x="1104900" y="3619500"/>
          <p14:tracePt t="80555" x="1111250" y="3625850"/>
          <p14:tracePt t="80579" x="1117600" y="3625850"/>
          <p14:tracePt t="80586" x="1117600" y="3632200"/>
          <p14:tracePt t="121132" x="1123950" y="3632200"/>
          <p14:tracePt t="121141" x="1123950" y="3683000"/>
          <p14:tracePt t="121149" x="1123950" y="3708400"/>
          <p14:tracePt t="121157" x="1123950" y="3733800"/>
          <p14:tracePt t="121171" x="1123950" y="3759200"/>
          <p14:tracePt t="121188" x="1123950" y="3771900"/>
          <p14:tracePt t="121300" x="1136650" y="3771900"/>
          <p14:tracePt t="121308" x="1143000" y="3771900"/>
          <p14:tracePt t="121316" x="1168400" y="3784600"/>
          <p14:tracePt t="121324" x="1181100" y="3790950"/>
          <p14:tracePt t="121338" x="1187450" y="3790950"/>
          <p14:tracePt t="121355" x="1193800" y="3790950"/>
          <p14:tracePt t="121814" x="1200150" y="3797300"/>
          <p14:tracePt t="121828" x="1200150" y="3810000"/>
          <p14:tracePt t="121837" x="1200150" y="3822700"/>
          <p14:tracePt t="121844" x="1200150" y="3835400"/>
          <p14:tracePt t="121854" x="1219200" y="3860800"/>
          <p14:tracePt t="121871" x="1238250" y="3911600"/>
          <p14:tracePt t="121888" x="1257300" y="3937000"/>
          <p14:tracePt t="121905" x="1276350" y="3981450"/>
          <p14:tracePt t="121921" x="1295400" y="3994150"/>
          <p14:tracePt t="121938" x="1327150" y="4025900"/>
          <p14:tracePt t="121955" x="1377950" y="4057650"/>
          <p14:tracePt t="121971" x="1409700" y="4076700"/>
          <p14:tracePt t="121988" x="1460500" y="4127500"/>
          <p14:tracePt t="122004" x="1504950" y="4159250"/>
          <p14:tracePt t="122021" x="1543050" y="4191000"/>
          <p14:tracePt t="122098" x="1803400" y="4279900"/>
          <p14:tracePt t="122104" x="1841500" y="4292600"/>
          <p14:tracePt t="122121" x="1892300" y="4305300"/>
          <p14:tracePt t="122138" x="1930400" y="4324350"/>
          <p14:tracePt t="122155" x="1955800" y="4324350"/>
          <p14:tracePt t="122171" x="1981200" y="4324350"/>
          <p14:tracePt t="122188" x="2006600" y="4324350"/>
          <p14:tracePt t="122204" x="2032000" y="4318000"/>
          <p14:tracePt t="122221" x="2057400" y="4318000"/>
          <p14:tracePt t="122238" x="2114550" y="4318000"/>
          <p14:tracePt t="122254" x="2159000" y="4311650"/>
          <p14:tracePt t="122271" x="2216150" y="4292600"/>
          <p14:tracePt t="122288" x="2305050" y="4292600"/>
          <p14:tracePt t="122304" x="2444750" y="4292600"/>
          <p14:tracePt t="122321" x="2584450" y="4292600"/>
          <p14:tracePt t="122338" x="2711450" y="4305300"/>
          <p14:tracePt t="122355" x="2825750" y="4330700"/>
          <p14:tracePt t="122371" x="3009900" y="4330700"/>
          <p14:tracePt t="122388" x="3092450" y="4330700"/>
          <p14:tracePt t="122404" x="3194050" y="4349750"/>
          <p14:tracePt t="122421" x="3314700" y="4375150"/>
          <p14:tracePt t="122438" x="3416300" y="4406900"/>
          <p14:tracePt t="122454" x="3543300" y="4438650"/>
          <p14:tracePt t="122471" x="3683000" y="4476750"/>
          <p14:tracePt t="122488" x="3822700" y="4527550"/>
          <p14:tracePt t="122504" x="3962400" y="4572000"/>
          <p14:tracePt t="122521" x="4102100" y="4635500"/>
          <p14:tracePt t="122538" x="4210050" y="4679950"/>
          <p14:tracePt t="122554" x="4273550" y="4711700"/>
          <p14:tracePt t="122571" x="4305300" y="4730750"/>
          <p14:tracePt t="122604" x="4305300" y="4762500"/>
          <p14:tracePt t="122621" x="4362450" y="4832350"/>
          <p14:tracePt t="122638" x="4438650" y="4902200"/>
          <p14:tracePt t="122654" x="4495800" y="4946650"/>
          <p14:tracePt t="122671" x="4521200" y="4972050"/>
          <p14:tracePt t="122709" x="4521200" y="4978400"/>
          <p14:tracePt t="122725" x="4521200" y="4997450"/>
          <p14:tracePt t="122738" x="4521200" y="5003800"/>
          <p14:tracePt t="122754" x="4521200" y="5041900"/>
          <p14:tracePt t="122756" x="4540250" y="5060950"/>
          <p14:tracePt t="122771" x="4552950" y="5080000"/>
          <p14:tracePt t="122787" x="4572000" y="5111750"/>
          <p14:tracePt t="122804" x="4572000" y="5118100"/>
          <p14:tracePt t="122821" x="4572000" y="5130800"/>
          <p14:tracePt t="122837" x="4572000" y="5137150"/>
          <p14:tracePt t="122854" x="4572000" y="5156200"/>
          <p14:tracePt t="122871" x="4578350" y="5187950"/>
          <p14:tracePt t="122887" x="4610100" y="5232400"/>
          <p14:tracePt t="122904" x="4622800" y="5251450"/>
          <p14:tracePt t="122921" x="4641850" y="5276850"/>
          <p14:tracePt t="122937" x="4648200" y="5276850"/>
          <p14:tracePt t="122954" x="4667250" y="5295900"/>
          <p14:tracePt t="122971" x="4724400" y="5321300"/>
          <p14:tracePt t="122988" x="4826000" y="5359400"/>
          <p14:tracePt t="123004" x="4984750" y="5416550"/>
          <p14:tracePt t="123021" x="5029200" y="5422900"/>
          <p14:tracePt t="123038" x="5041900" y="5429250"/>
          <p14:tracePt t="123125" x="5048250" y="5429250"/>
          <p14:tracePt t="123156" x="5067300" y="5429250"/>
          <p14:tracePt t="123165" x="5073650" y="5429250"/>
          <p14:tracePt t="123172" x="5099050" y="5429250"/>
          <p14:tracePt t="123188" x="5118100" y="5429250"/>
          <p14:tracePt t="123204" x="5187950" y="5441950"/>
          <p14:tracePt t="123221" x="5226050" y="5448300"/>
          <p14:tracePt t="123237" x="5232400" y="5448300"/>
          <p14:tracePt t="123254" x="5238750" y="5448300"/>
          <p14:tracePt t="123271" x="5251450" y="5448300"/>
          <p14:tracePt t="123287" x="5276850" y="5448300"/>
          <p14:tracePt t="123304" x="5302250" y="5454650"/>
          <p14:tracePt t="123321" x="5308600" y="5454650"/>
          <p14:tracePt t="123365" x="5314950" y="5454650"/>
          <p14:tracePt t="123381" x="5321300" y="5454650"/>
          <p14:tracePt t="123389" x="5327650" y="5454650"/>
          <p14:tracePt t="123404" x="5334000" y="5454650"/>
          <p14:tracePt t="123533" x="5346700" y="5454650"/>
          <p14:tracePt t="123541" x="5365750" y="54673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453224" y="429370"/>
            <a:ext cx="4746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Gradovi</a:t>
            </a:r>
            <a:endParaRPr lang="sl-SI" dirty="0"/>
          </a:p>
        </p:txBody>
      </p:sp>
      <p:pic>
        <p:nvPicPr>
          <p:cNvPr id="3" name="Slika 2" descr="C:\Users\mark\Desktop\Pouk na daljavo\DNEVNA RAZPOREDITEV\8Sreda13maj\Grad6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3" t="59721" r="8852" b="18832"/>
          <a:stretch/>
        </p:blipFill>
        <p:spPr bwMode="auto">
          <a:xfrm>
            <a:off x="6756289" y="1077151"/>
            <a:ext cx="3651968" cy="27553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24" y="1325754"/>
            <a:ext cx="161925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241" y="1325754"/>
            <a:ext cx="2346192" cy="201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28" y="4030798"/>
            <a:ext cx="3522225" cy="241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6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390"/>
    </mc:Choice>
    <mc:Fallback xmlns="">
      <p:transition spd="slow" advTm="124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352" x="5372100" y="5416550"/>
          <p14:tracePt t="26359" x="5334000" y="5334000"/>
          <p14:tracePt t="26366" x="5251450" y="5251450"/>
          <p14:tracePt t="26376" x="5156200" y="5175250"/>
          <p14:tracePt t="26393" x="4813300" y="4965700"/>
          <p14:tracePt t="26410" x="4425950" y="4737100"/>
          <p14:tracePt t="26426" x="3994150" y="4495800"/>
          <p14:tracePt t="26443" x="3594100" y="4267200"/>
          <p14:tracePt t="26459" x="3206750" y="3987800"/>
          <p14:tracePt t="26476" x="2863850" y="3746500"/>
          <p14:tracePt t="26493" x="2755900" y="3663950"/>
          <p14:tracePt t="26510" x="2743200" y="3651250"/>
          <p14:tracePt t="26526" x="2705100" y="3594100"/>
          <p14:tracePt t="26543" x="2692400" y="3575050"/>
          <p14:tracePt t="26559" x="2692400" y="3568700"/>
          <p14:tracePt t="26576" x="2686050" y="3562350"/>
          <p14:tracePt t="26647" x="2692400" y="3562350"/>
          <p14:tracePt t="26655" x="2705100" y="3556000"/>
          <p14:tracePt t="26664" x="2711450" y="3556000"/>
          <p14:tracePt t="26676" x="2724150" y="3549650"/>
          <p14:tracePt t="26693" x="2755900" y="3543300"/>
          <p14:tracePt t="26726" x="2774950" y="3536950"/>
          <p14:tracePt t="26743" x="2794000" y="3524250"/>
          <p14:tracePt t="26759" x="2800350" y="3517900"/>
          <p14:tracePt t="26776" x="2800350" y="3511550"/>
          <p14:tracePt t="26793" x="2800350" y="3505200"/>
          <p14:tracePt t="26826" x="2800350" y="3492500"/>
          <p14:tracePt t="26843" x="2800350" y="3486150"/>
          <p14:tracePt t="26904" x="2794000" y="3486150"/>
          <p14:tracePt t="26911" x="2781300" y="3486150"/>
          <p14:tracePt t="26976" x="2774950" y="3492500"/>
          <p14:tracePt t="27233" x="2794000" y="3492500"/>
          <p14:tracePt t="27248" x="2806700" y="3492500"/>
          <p14:tracePt t="27271" x="2825750" y="3486150"/>
          <p14:tracePt t="27329" x="2838450" y="3479800"/>
          <p14:tracePt t="27335" x="2844800" y="3479800"/>
          <p14:tracePt t="27343" x="2870200" y="3479800"/>
          <p14:tracePt t="27359" x="2914650" y="3479800"/>
          <p14:tracePt t="27376" x="2959100" y="3473450"/>
          <p14:tracePt t="27393" x="3003550" y="3467100"/>
          <p14:tracePt t="27409" x="3016250" y="3454400"/>
          <p14:tracePt t="27443" x="3022600" y="3454400"/>
          <p14:tracePt t="27459" x="3028950" y="3448050"/>
          <p14:tracePt t="27476" x="3035300" y="3448050"/>
          <p14:tracePt t="27493" x="3054350" y="3448050"/>
          <p14:tracePt t="27509" x="3060700" y="3448050"/>
          <p14:tracePt t="27526" x="3086100" y="3448050"/>
          <p14:tracePt t="27543" x="3111500" y="3448050"/>
          <p14:tracePt t="27559" x="3130550" y="3448050"/>
          <p14:tracePt t="27640" x="3124200" y="3448050"/>
          <p14:tracePt t="27656" x="3111500" y="3448050"/>
          <p14:tracePt t="27672" x="3105150" y="3448050"/>
          <p14:tracePt t="27680" x="3086100" y="3448050"/>
          <p14:tracePt t="27688" x="3079750" y="3448050"/>
          <p14:tracePt t="27696" x="3054350" y="3448050"/>
          <p14:tracePt t="27709" x="3028950" y="3448050"/>
          <p14:tracePt t="27726" x="2965450" y="3448050"/>
          <p14:tracePt t="27743" x="2838450" y="3435350"/>
          <p14:tracePt t="27759" x="2762250" y="3422650"/>
          <p14:tracePt t="27776" x="2686050" y="3390900"/>
          <p14:tracePt t="27793" x="2622550" y="3378200"/>
          <p14:tracePt t="27809" x="2546350" y="3352800"/>
          <p14:tracePt t="27826" x="2476500" y="3333750"/>
          <p14:tracePt t="27843" x="2413000" y="3321050"/>
          <p14:tracePt t="27859" x="2381250" y="3302000"/>
          <p14:tracePt t="27897" x="2374900" y="3302000"/>
          <p14:tracePt t="27904" x="2368550" y="3302000"/>
          <p14:tracePt t="27912" x="2349500" y="3302000"/>
          <p14:tracePt t="27926" x="2324100" y="3302000"/>
          <p14:tracePt t="27943" x="2241550" y="3302000"/>
          <p14:tracePt t="27943" x="2197100" y="3295650"/>
          <p14:tracePt t="27959" x="2101850" y="3276600"/>
          <p14:tracePt t="27976" x="2051050" y="3276600"/>
          <p14:tracePt t="27993" x="2044700" y="3270250"/>
          <p14:tracePt t="28048" x="2038350" y="3270250"/>
          <p14:tracePt t="28056" x="2032000" y="3270250"/>
          <p14:tracePt t="28064" x="2019300" y="3276600"/>
          <p14:tracePt t="28080" x="2006600" y="3282950"/>
          <p14:tracePt t="28096" x="1993900" y="3282950"/>
          <p14:tracePt t="28109" x="1981200" y="3289300"/>
          <p14:tracePt t="28126" x="1962150" y="3302000"/>
          <p14:tracePt t="28143" x="1943100" y="3314700"/>
          <p14:tracePt t="28159" x="1930400" y="3314700"/>
          <p14:tracePt t="28176" x="1924050" y="3327400"/>
          <p14:tracePt t="28193" x="1917700" y="3327400"/>
          <p14:tracePt t="28209" x="1898650" y="3333750"/>
          <p14:tracePt t="28226" x="1885950" y="3346450"/>
          <p14:tracePt t="28243" x="1866900" y="3352800"/>
          <p14:tracePt t="28259" x="1860550" y="3359150"/>
          <p14:tracePt t="28276" x="1841500" y="3371850"/>
          <p14:tracePt t="28293" x="1835150" y="3378200"/>
          <p14:tracePt t="28309" x="1828800" y="3390900"/>
          <p14:tracePt t="28326" x="1822450" y="3397250"/>
          <p14:tracePt t="28343" x="1809750" y="3409950"/>
          <p14:tracePt t="28359" x="1797050" y="3409950"/>
          <p14:tracePt t="28376" x="1790700" y="3416300"/>
          <p14:tracePt t="28393" x="1790700" y="3429000"/>
          <p14:tracePt t="28409" x="1784350" y="3441700"/>
          <p14:tracePt t="28426" x="1771650" y="3460750"/>
          <p14:tracePt t="28443" x="1765300" y="3479800"/>
          <p14:tracePt t="28459" x="1758950" y="3498850"/>
          <p14:tracePt t="28476" x="1758950" y="3517900"/>
          <p14:tracePt t="28493" x="1746250" y="3530600"/>
          <p14:tracePt t="28509" x="1746250" y="3536950"/>
          <p14:tracePt t="28543" x="1746250" y="3543300"/>
          <p14:tracePt t="28559" x="1746250" y="3549650"/>
          <p14:tracePt t="28608" x="1739900" y="3556000"/>
          <p14:tracePt t="29088" x="1739900" y="3562350"/>
          <p14:tracePt t="33769" x="1746250" y="3568700"/>
          <p14:tracePt t="33777" x="1778000" y="3575050"/>
          <p14:tracePt t="33785" x="1803400" y="3575050"/>
          <p14:tracePt t="33794" x="1873250" y="3600450"/>
          <p14:tracePt t="33808" x="1962150" y="3613150"/>
          <p14:tracePt t="33825" x="2038350" y="3619500"/>
          <p14:tracePt t="33841" x="2089150" y="3632200"/>
          <p14:tracePt t="33858" x="2114550" y="3632200"/>
          <p14:tracePt t="33921" x="2127250" y="3632200"/>
          <p14:tracePt t="33929" x="2133600" y="3632200"/>
          <p14:tracePt t="33937" x="2139950" y="3632200"/>
          <p14:tracePt t="33945" x="2152650" y="3632200"/>
          <p14:tracePt t="33958" x="2165350" y="3632200"/>
          <p14:tracePt t="33975" x="2190750" y="3638550"/>
          <p14:tracePt t="33991" x="2216150" y="3644900"/>
          <p14:tracePt t="34008" x="2228850" y="3644900"/>
          <p14:tracePt t="34025" x="2241550" y="3644900"/>
          <p14:tracePt t="34041" x="2260600" y="3644900"/>
          <p14:tracePt t="34058" x="2292350" y="3644900"/>
          <p14:tracePt t="34075" x="2343150" y="3657600"/>
          <p14:tracePt t="34091" x="2400300" y="3657600"/>
          <p14:tracePt t="34108" x="2451100" y="3663950"/>
          <p14:tracePt t="34125" x="2482850" y="3670300"/>
          <p14:tracePt t="34141" x="2489200" y="3670300"/>
          <p14:tracePt t="34490" x="2514600" y="3670300"/>
          <p14:tracePt t="34498" x="2540000" y="3676650"/>
          <p14:tracePt t="34508" x="2578100" y="3689350"/>
          <p14:tracePt t="34525" x="2628900" y="3689350"/>
          <p14:tracePt t="34541" x="2679700" y="3689350"/>
          <p14:tracePt t="34558" x="2705100" y="3689350"/>
          <p14:tracePt t="34674" x="2717800" y="3689350"/>
          <p14:tracePt t="34681" x="2730500" y="3689350"/>
          <p14:tracePt t="34698" x="2743200" y="3689350"/>
          <p14:tracePt t="34708" x="2755900" y="3689350"/>
          <p14:tracePt t="34725" x="2781300" y="3689350"/>
          <p14:tracePt t="34741" x="2806700" y="3689350"/>
          <p14:tracePt t="34758" x="2813050" y="3689350"/>
          <p14:tracePt t="34775" x="2825750" y="3689350"/>
          <p14:tracePt t="42811" x="2832100" y="3683000"/>
          <p14:tracePt t="42820" x="2851150" y="3670300"/>
          <p14:tracePt t="42828" x="2863850" y="3670300"/>
          <p14:tracePt t="42839" x="2882900" y="3670300"/>
          <p14:tracePt t="42856" x="2933700" y="3638550"/>
          <p14:tracePt t="42858" x="2965450" y="3638550"/>
          <p14:tracePt t="42873" x="2997200" y="3625850"/>
          <p14:tracePt t="42890" x="3079750" y="3619500"/>
          <p14:tracePt t="42906" x="3168650" y="3600450"/>
          <p14:tracePt t="42923" x="3219450" y="3581400"/>
          <p14:tracePt t="42939" x="3270250" y="3568700"/>
          <p14:tracePt t="42956" x="3340100" y="3536950"/>
          <p14:tracePt t="42973" x="3365500" y="3524250"/>
          <p14:tracePt t="42989" x="3384550" y="3517900"/>
          <p14:tracePt t="43006" x="3390900" y="3517900"/>
          <p14:tracePt t="43023" x="3397250" y="3511550"/>
          <p14:tracePt t="43039" x="3416300" y="3511550"/>
          <p14:tracePt t="43056" x="3448050" y="3498850"/>
          <p14:tracePt t="43073" x="3492500" y="3467100"/>
          <p14:tracePt t="43090" x="3543300" y="3454400"/>
          <p14:tracePt t="43106" x="3644900" y="3435350"/>
          <p14:tracePt t="43123" x="3695700" y="3429000"/>
          <p14:tracePt t="43139" x="3752850" y="3422650"/>
          <p14:tracePt t="43156" x="3790950" y="3416300"/>
          <p14:tracePt t="43173" x="3841750" y="3403600"/>
          <p14:tracePt t="43189" x="3873500" y="3397250"/>
          <p14:tracePt t="43206" x="3930650" y="3378200"/>
          <p14:tracePt t="43223" x="4006850" y="3371850"/>
          <p14:tracePt t="43239" x="4064000" y="3365500"/>
          <p14:tracePt t="43256" x="4121150" y="3352800"/>
          <p14:tracePt t="43273" x="4146550" y="3346450"/>
          <p14:tracePt t="43289" x="4165600" y="3346450"/>
          <p14:tracePt t="43306" x="4197350" y="3340100"/>
          <p14:tracePt t="43323" x="4248150" y="3333750"/>
          <p14:tracePt t="43339" x="4292600" y="3321050"/>
          <p14:tracePt t="43356" x="4337050" y="3321050"/>
          <p14:tracePt t="43373" x="4375150" y="3321050"/>
          <p14:tracePt t="43389" x="4375150" y="3314700"/>
          <p14:tracePt t="43428" x="4381500" y="3302000"/>
          <p14:tracePt t="43439" x="4394200" y="3289300"/>
          <p14:tracePt t="43456" x="4413250" y="3238500"/>
          <p14:tracePt t="43473" x="4425950" y="3181350"/>
          <p14:tracePt t="43489" x="4451350" y="3155950"/>
          <p14:tracePt t="43506" x="4457700" y="3149600"/>
          <p14:tracePt t="43628" x="4464050" y="3149600"/>
          <p14:tracePt t="43635" x="4470400" y="3162300"/>
          <p14:tracePt t="43645" x="4483100" y="3181350"/>
          <p14:tracePt t="43656" x="4502150" y="3200400"/>
          <p14:tracePt t="43672" x="4546600" y="3225800"/>
          <p14:tracePt t="43689" x="4610100" y="3263900"/>
          <p14:tracePt t="43690" x="4622800" y="3270250"/>
          <p14:tracePt t="43706" x="4660900" y="3276600"/>
          <p14:tracePt t="43722" x="4667250" y="3276600"/>
          <p14:tracePt t="43739" x="4673600" y="3276600"/>
          <p14:tracePt t="43756" x="4679950" y="3276600"/>
          <p14:tracePt t="43789" x="4686300" y="3276600"/>
          <p14:tracePt t="43900" x="4692650" y="3282950"/>
          <p14:tracePt t="43915" x="4686300" y="3295650"/>
          <p14:tracePt t="43923" x="4679950" y="3295650"/>
          <p14:tracePt t="43931" x="4667250" y="3295650"/>
          <p14:tracePt t="43939" x="4660900" y="3308350"/>
          <p14:tracePt t="43956" x="4629150" y="3340100"/>
          <p14:tracePt t="43972" x="4610100" y="3371850"/>
          <p14:tracePt t="43989" x="4584700" y="3397250"/>
          <p14:tracePt t="44006" x="4572000" y="3422650"/>
          <p14:tracePt t="44022" x="4546600" y="3441700"/>
          <p14:tracePt t="44039" x="4546600" y="3448050"/>
          <p14:tracePt t="44056" x="4533900" y="3460750"/>
          <p14:tracePt t="47533" x="4559300" y="3460750"/>
          <p14:tracePt t="47541" x="4578350" y="3460750"/>
          <p14:tracePt t="47549" x="4597400" y="3467100"/>
          <p14:tracePt t="47558" x="4610100" y="3473450"/>
          <p14:tracePt t="47572" x="4648200" y="3486150"/>
          <p14:tracePt t="47588" x="4692650" y="3492500"/>
          <p14:tracePt t="47605" x="4724400" y="3505200"/>
          <p14:tracePt t="47622" x="4756150" y="3505200"/>
          <p14:tracePt t="47638" x="4781550" y="3511550"/>
          <p14:tracePt t="47655" x="4806950" y="3511550"/>
          <p14:tracePt t="47672" x="4832350" y="3511550"/>
          <p14:tracePt t="47688" x="4851400" y="3511550"/>
          <p14:tracePt t="47705" x="4870450" y="3511550"/>
          <p14:tracePt t="47722" x="4889500" y="3505200"/>
          <p14:tracePt t="47738" x="4895850" y="3498850"/>
          <p14:tracePt t="47813" x="4933950" y="3479800"/>
          <p14:tracePt t="47820" x="4946650" y="3473450"/>
          <p14:tracePt t="47829" x="4959350" y="3473450"/>
          <p14:tracePt t="47838" x="4972050" y="3473450"/>
          <p14:tracePt t="47855" x="4997450" y="3460750"/>
          <p14:tracePt t="47872" x="5022850" y="3448050"/>
          <p14:tracePt t="47888" x="5054600" y="3435350"/>
          <p14:tracePt t="47905" x="5073650" y="3429000"/>
          <p14:tracePt t="47922" x="5092700" y="3422650"/>
          <p14:tracePt t="47938" x="5111750" y="3403600"/>
          <p14:tracePt t="47955" x="5143500" y="3403600"/>
          <p14:tracePt t="47972" x="5156200" y="3403600"/>
          <p14:tracePt t="47988" x="5175250" y="3403600"/>
          <p14:tracePt t="48005" x="5200650" y="3397250"/>
          <p14:tracePt t="48022" x="5232400" y="3378200"/>
          <p14:tracePt t="48038" x="5251450" y="3371850"/>
          <p14:tracePt t="48055" x="5276850" y="3359150"/>
          <p14:tracePt t="48072" x="5289550" y="3359150"/>
          <p14:tracePt t="48088" x="5302250" y="3346450"/>
          <p14:tracePt t="48105" x="5314950" y="3340100"/>
          <p14:tracePt t="48122" x="5340350" y="3333750"/>
          <p14:tracePt t="48138" x="5365750" y="3321050"/>
          <p14:tracePt t="48155" x="5391150" y="3308350"/>
          <p14:tracePt t="48365" x="5416550" y="3308350"/>
          <p14:tracePt t="48373" x="5441950" y="3308350"/>
          <p14:tracePt t="48380" x="5473700" y="3295650"/>
          <p14:tracePt t="48388" x="5524500" y="3295650"/>
          <p14:tracePt t="48405" x="5619750" y="3289300"/>
          <p14:tracePt t="48421" x="5708650" y="3289300"/>
          <p14:tracePt t="48438" x="5791200" y="3289300"/>
          <p14:tracePt t="48455" x="5842000" y="3295650"/>
          <p14:tracePt t="48472" x="5873750" y="3302000"/>
          <p14:tracePt t="48489" x="5899150" y="3308350"/>
          <p14:tracePt t="48505" x="5905500" y="3308350"/>
          <p14:tracePt t="48521" x="5918200" y="3314700"/>
          <p14:tracePt t="48538" x="5930900" y="3314700"/>
          <p14:tracePt t="48555" x="5956300" y="3327400"/>
          <p14:tracePt t="48572" x="5994400" y="3333750"/>
          <p14:tracePt t="48588" x="6013450" y="3346450"/>
          <p14:tracePt t="48605" x="6032500" y="3346450"/>
          <p14:tracePt t="49285" x="6038850" y="3352800"/>
          <p14:tracePt t="49293" x="6051550" y="3352800"/>
          <p14:tracePt t="49300" x="6064250" y="3359150"/>
          <p14:tracePt t="49317" x="6083300" y="3359150"/>
          <p14:tracePt t="49332" x="6102350" y="3371850"/>
          <p14:tracePt t="49341" x="6108700" y="3371850"/>
          <p14:tracePt t="49355" x="6115050" y="3371850"/>
          <p14:tracePt t="49372" x="6140450" y="3378200"/>
          <p14:tracePt t="49388" x="6178550" y="3384550"/>
          <p14:tracePt t="49405" x="6216650" y="3397250"/>
          <p14:tracePt t="49421" x="6248400" y="3409950"/>
          <p14:tracePt t="49438" x="6280150" y="3416300"/>
          <p14:tracePt t="49455" x="6324600" y="3429000"/>
          <p14:tracePt t="49472" x="6350000" y="3429000"/>
          <p14:tracePt t="49488" x="6375400" y="3429000"/>
          <p14:tracePt t="49505" x="6400800" y="3429000"/>
          <p14:tracePt t="49521" x="6413500" y="3429000"/>
          <p14:tracePt t="49538" x="6432550" y="3429000"/>
          <p14:tracePt t="49555" x="6445250" y="3429000"/>
          <p14:tracePt t="49572" x="6457950" y="3429000"/>
          <p14:tracePt t="52926" x="6470650" y="3429000"/>
          <p14:tracePt t="52935" x="6477000" y="3429000"/>
          <p14:tracePt t="52950" x="6496050" y="3429000"/>
          <p14:tracePt t="52958" x="6502400" y="3429000"/>
          <p14:tracePt t="52975" x="6521450" y="3429000"/>
          <p14:tracePt t="52989" x="6527800" y="3429000"/>
          <p14:tracePt t="53006" x="6534150" y="3429000"/>
          <p14:tracePt t="53020" x="6546850" y="3422650"/>
          <p14:tracePt t="53037" x="6553200" y="3422650"/>
          <p14:tracePt t="53054" x="6591300" y="3422650"/>
          <p14:tracePt t="53070" x="6623050" y="3422650"/>
          <p14:tracePt t="53087" x="6642100" y="3422650"/>
          <p14:tracePt t="54959" x="6661150" y="3422650"/>
          <p14:tracePt t="54966" x="6680200" y="3422650"/>
          <p14:tracePt t="54975" x="6711950" y="3422650"/>
          <p14:tracePt t="54987" x="6743700" y="3416300"/>
          <p14:tracePt t="55003" x="6819900" y="3403600"/>
          <p14:tracePt t="55020" x="6870700" y="3397250"/>
          <p14:tracePt t="55037" x="6927850" y="3390900"/>
          <p14:tracePt t="55053" x="7042150" y="3390900"/>
          <p14:tracePt t="55070" x="7162800" y="3390900"/>
          <p14:tracePt t="55087" x="7296150" y="3409950"/>
          <p14:tracePt t="55103" x="7454900" y="3441700"/>
          <p14:tracePt t="55120" x="7594600" y="3467100"/>
          <p14:tracePt t="55137" x="7677150" y="3486150"/>
          <p14:tracePt t="55153" x="7740650" y="3505200"/>
          <p14:tracePt t="55170" x="7766050" y="3505200"/>
          <p14:tracePt t="55187" x="7778750" y="3505200"/>
          <p14:tracePt t="55203" x="7797800" y="3505200"/>
          <p14:tracePt t="55220" x="7829550" y="3517900"/>
          <p14:tracePt t="55237" x="7886700" y="3543300"/>
          <p14:tracePt t="55253" x="8045450" y="3600450"/>
          <p14:tracePt t="55270" x="8128000" y="3625850"/>
          <p14:tracePt t="55287" x="8153400" y="3632200"/>
          <p14:tracePt t="60840" x="8147050" y="3632200"/>
          <p14:tracePt t="60847" x="8140700" y="3632200"/>
          <p14:tracePt t="60863" x="8134350" y="3632200"/>
          <p14:tracePt t="64609" x="8140700" y="3632200"/>
          <p14:tracePt t="64616" x="8147050" y="3632200"/>
          <p14:tracePt t="64624" x="8153400" y="3632200"/>
          <p14:tracePt t="64635" x="8172450" y="3632200"/>
          <p14:tracePt t="64651" x="8210550" y="3632200"/>
          <p14:tracePt t="64668" x="8261350" y="3632200"/>
          <p14:tracePt t="64685" x="8299450" y="3638550"/>
          <p14:tracePt t="64701" x="8324850" y="3638550"/>
          <p14:tracePt t="64718" x="8337550" y="3638550"/>
          <p14:tracePt t="64735" x="8350250" y="3638550"/>
          <p14:tracePt t="64751" x="8356600" y="3638550"/>
          <p14:tracePt t="64768" x="8375650" y="3638550"/>
          <p14:tracePt t="64785" x="8420100" y="3651250"/>
          <p14:tracePt t="64801" x="8470900" y="3651250"/>
          <p14:tracePt t="64818" x="8521700" y="3663950"/>
          <p14:tracePt t="64835" x="8559800" y="3670300"/>
          <p14:tracePt t="64851" x="8585200" y="3676650"/>
          <p14:tracePt t="64868" x="8591550" y="3676650"/>
          <p14:tracePt t="64969" x="8604250" y="3676650"/>
          <p14:tracePt t="83214" x="8591550" y="3676650"/>
          <p14:tracePt t="83221" x="8585200" y="3683000"/>
          <p14:tracePt t="83231" x="8572500" y="3689350"/>
          <p14:tracePt t="83247" x="8559800" y="3689350"/>
          <p14:tracePt t="83366" x="8540750" y="3689350"/>
          <p14:tracePt t="83373" x="8521700" y="3689350"/>
          <p14:tracePt t="83381" x="8502650" y="3689350"/>
          <p14:tracePt t="83397" x="8464550" y="3689350"/>
          <p14:tracePt t="83414" x="8439150" y="3689350"/>
          <p14:tracePt t="83431" x="8432800" y="3689350"/>
          <p14:tracePt t="83447" x="8426450" y="3689350"/>
          <p14:tracePt t="83464" x="8420100" y="3695700"/>
          <p14:tracePt t="83509" x="8407400" y="3695700"/>
          <p14:tracePt t="83517" x="8394700" y="3708400"/>
          <p14:tracePt t="83525" x="8388350" y="3708400"/>
          <p14:tracePt t="83533" x="8382000" y="3708400"/>
          <p14:tracePt t="83548" x="8375650" y="3708400"/>
          <p14:tracePt t="83564" x="8356600" y="3708400"/>
          <p14:tracePt t="83581" x="8337550" y="3708400"/>
          <p14:tracePt t="83597" x="8324850" y="3695700"/>
          <p14:tracePt t="83614" x="8312150" y="3670300"/>
          <p14:tracePt t="83631" x="8305800" y="3644900"/>
          <p14:tracePt t="83647" x="8305800" y="3619500"/>
          <p14:tracePt t="83664" x="8299450" y="3587750"/>
          <p14:tracePt t="83681" x="8293100" y="3530600"/>
          <p14:tracePt t="83697" x="8267700" y="3429000"/>
          <p14:tracePt t="83714" x="8242300" y="3346450"/>
          <p14:tracePt t="83730" x="8216900" y="3251200"/>
          <p14:tracePt t="83748" x="8204200" y="3175000"/>
          <p14:tracePt t="83764" x="8204200" y="3143250"/>
          <p14:tracePt t="83780" x="8204200" y="3124200"/>
          <p14:tracePt t="83797" x="8210550" y="3086100"/>
          <p14:tracePt t="83814" x="8216900" y="3060700"/>
          <p14:tracePt t="83830" x="8223250" y="3041650"/>
          <p14:tracePt t="83847" x="8248650" y="3003550"/>
          <p14:tracePt t="83864" x="8267700" y="2946400"/>
          <p14:tracePt t="83880" x="8274050" y="2895600"/>
          <p14:tracePt t="83897" x="8280400" y="2832100"/>
          <p14:tracePt t="83914" x="8293100" y="2787650"/>
          <p14:tracePt t="83930" x="8299450" y="2762250"/>
          <p14:tracePt t="83933" x="8299450" y="2736850"/>
          <p14:tracePt t="83947" x="8305800" y="2724150"/>
          <p14:tracePt t="83964" x="8324850" y="2679700"/>
          <p14:tracePt t="83981" x="8331200" y="2654300"/>
          <p14:tracePt t="83997" x="8331200" y="2635250"/>
          <p14:tracePt t="84014" x="8331200" y="2603500"/>
          <p14:tracePt t="84030" x="8331200" y="2578100"/>
          <p14:tracePt t="84047" x="8331200" y="2565400"/>
          <p14:tracePt t="84064" x="8331200" y="2546350"/>
          <p14:tracePt t="84080" x="8337550" y="2514600"/>
          <p14:tracePt t="84097" x="8343900" y="2508250"/>
          <p14:tracePt t="84114" x="8343900" y="2501900"/>
          <p14:tracePt t="84131" x="8343900" y="2489200"/>
          <p14:tracePt t="84147" x="8343900" y="2470150"/>
          <p14:tracePt t="84164" x="8343900" y="2451100"/>
          <p14:tracePt t="84180" x="8343900" y="2438400"/>
          <p14:tracePt t="84197" x="8343900" y="2413000"/>
          <p14:tracePt t="84214" x="8343900" y="2400300"/>
          <p14:tracePt t="84231" x="8343900" y="2387600"/>
          <p14:tracePt t="84247" x="8343900" y="2374900"/>
          <p14:tracePt t="84264" x="8343900" y="2362200"/>
          <p14:tracePt t="84280" x="8343900" y="2343150"/>
          <p14:tracePt t="84297" x="8343900" y="2324100"/>
          <p14:tracePt t="84331" x="8356600" y="2311400"/>
          <p14:tracePt t="84348" x="8382000" y="2279650"/>
          <p14:tracePt t="84364" x="8439150" y="2222500"/>
          <p14:tracePt t="84381" x="8496300" y="2114550"/>
          <p14:tracePt t="84397" x="8547100" y="2070100"/>
          <p14:tracePt t="84414" x="8597900" y="2032000"/>
          <p14:tracePt t="84430" x="8667750" y="1981200"/>
          <p14:tracePt t="84447" x="8705850" y="1943100"/>
          <p14:tracePt t="84464" x="8737600" y="1911350"/>
          <p14:tracePt t="84480" x="8763000" y="1885950"/>
          <p14:tracePt t="84497" x="8769350" y="1879600"/>
          <p14:tracePt t="84565" x="8775700" y="1866900"/>
          <p14:tracePt t="84573" x="8782050" y="1854200"/>
          <p14:tracePt t="84581" x="8782050" y="1841500"/>
          <p14:tracePt t="84597" x="8782050" y="1771650"/>
          <p14:tracePt t="84614" x="8756650" y="1682750"/>
          <p14:tracePt t="84631" x="8680450" y="1555750"/>
          <p14:tracePt t="84647" x="8616950" y="1479550"/>
          <p14:tracePt t="84664" x="8578850" y="1454150"/>
          <p14:tracePt t="84680" x="8559800" y="1435100"/>
          <p14:tracePt t="84697" x="8553450" y="1435100"/>
          <p14:tracePt t="84714" x="8540750" y="1435100"/>
          <p14:tracePt t="84731" x="8509000" y="1435100"/>
          <p14:tracePt t="84747" x="8477250" y="1428750"/>
          <p14:tracePt t="84764" x="8464550" y="1422400"/>
          <p14:tracePt t="84821" x="8445500" y="1422400"/>
          <p14:tracePt t="84829" x="8420100" y="1403350"/>
          <p14:tracePt t="84837" x="8401050" y="1397000"/>
          <p14:tracePt t="84847" x="8382000" y="1397000"/>
          <p14:tracePt t="84864" x="8343900" y="1377950"/>
          <p14:tracePt t="84880" x="8299450" y="1371600"/>
          <p14:tracePt t="84897" x="8274050" y="1365250"/>
          <p14:tracePt t="84914" x="8261350" y="1365250"/>
          <p14:tracePt t="84930" x="8242300" y="1365250"/>
          <p14:tracePt t="84947" x="8216900" y="1365250"/>
          <p14:tracePt t="84964" x="8197850" y="1365250"/>
          <p14:tracePt t="84980" x="8166100" y="1365250"/>
          <p14:tracePt t="84997" x="8147050" y="1365250"/>
          <p14:tracePt t="85014" x="8134350" y="1377950"/>
          <p14:tracePt t="85030" x="8128000" y="1384300"/>
          <p14:tracePt t="85047" x="8121650" y="1390650"/>
          <p14:tracePt t="85064" x="8115300" y="1397000"/>
          <p14:tracePt t="85097" x="8102600" y="1409700"/>
          <p14:tracePt t="85114" x="8096250" y="1435100"/>
          <p14:tracePt t="85130" x="8083550" y="1447800"/>
          <p14:tracePt t="85147" x="8077200" y="1454150"/>
          <p14:tracePt t="85164" x="8045450" y="1479550"/>
          <p14:tracePt t="85180" x="8032750" y="1485900"/>
          <p14:tracePt t="85197" x="8020050" y="1498600"/>
          <p14:tracePt t="85214" x="8013700" y="1504950"/>
          <p14:tracePt t="85230" x="8001000" y="1524000"/>
          <p14:tracePt t="85247" x="7988300" y="1530350"/>
          <p14:tracePt t="85264" x="7975600" y="1555750"/>
          <p14:tracePt t="85280" x="7962900" y="1574800"/>
          <p14:tracePt t="85297" x="7943850" y="1606550"/>
          <p14:tracePt t="85314" x="7931150" y="1631950"/>
          <p14:tracePt t="85330" x="7924800" y="1657350"/>
          <p14:tracePt t="85347" x="7918450" y="1670050"/>
          <p14:tracePt t="85364" x="7918450" y="1676400"/>
          <p14:tracePt t="85380" x="7918450" y="1689100"/>
          <p14:tracePt t="85397" x="7912100" y="1701800"/>
          <p14:tracePt t="85413" x="7912100" y="1714500"/>
          <p14:tracePt t="85430" x="7912100" y="1733550"/>
          <p14:tracePt t="85447" x="7912100" y="1752600"/>
          <p14:tracePt t="85464" x="7912100" y="1771650"/>
          <p14:tracePt t="85480" x="7918450" y="1784350"/>
          <p14:tracePt t="85497" x="7937500" y="1809750"/>
          <p14:tracePt t="85513" x="7956550" y="1822450"/>
          <p14:tracePt t="85530" x="7975600" y="1841500"/>
          <p14:tracePt t="85547" x="8001000" y="1860550"/>
          <p14:tracePt t="85564" x="8039100" y="1873250"/>
          <p14:tracePt t="85580" x="8058150" y="1873250"/>
          <p14:tracePt t="85597" x="8108950" y="1885950"/>
          <p14:tracePt t="85613" x="8147050" y="1911350"/>
          <p14:tracePt t="85630" x="8191500" y="1911350"/>
          <p14:tracePt t="85647" x="8235950" y="1936750"/>
          <p14:tracePt t="85664" x="8261350" y="1943100"/>
          <p14:tracePt t="85680" x="8274050" y="1943100"/>
          <p14:tracePt t="85697" x="8286750" y="1943100"/>
          <p14:tracePt t="85713" x="8293100" y="1943100"/>
          <p14:tracePt t="85747" x="8299450" y="1943100"/>
          <p14:tracePt t="85764" x="8318500" y="1943100"/>
          <p14:tracePt t="85797" x="8350250" y="1943100"/>
          <p14:tracePt t="85813" x="8350250" y="1936750"/>
          <p14:tracePt t="85917" x="8356600" y="1936750"/>
          <p14:tracePt t="85925" x="8362950" y="1930400"/>
          <p14:tracePt t="85957" x="8369300" y="1924050"/>
          <p14:tracePt t="85974" x="8369300" y="1917700"/>
          <p14:tracePt t="85982" x="8375650" y="1911350"/>
          <p14:tracePt t="86045" x="8375650" y="1898650"/>
          <p14:tracePt t="86678" x="8375650" y="1892300"/>
          <p14:tracePt t="86685" x="8375650" y="1873250"/>
          <p14:tracePt t="87294" x="8375650" y="1885950"/>
          <p14:tracePt t="87326" x="8375650" y="1892300"/>
          <p14:tracePt t="87350" x="8375650" y="1898650"/>
          <p14:tracePt t="87366" x="8375650" y="1905000"/>
          <p14:tracePt t="87382" x="8375650" y="1911350"/>
          <p14:tracePt t="87398" x="8375650" y="1917700"/>
          <p14:tracePt t="87647" x="8375650" y="1924050"/>
          <p14:tracePt t="87694" x="8375650" y="1930400"/>
          <p14:tracePt t="87702" x="8369300" y="1936750"/>
          <p14:tracePt t="87726" x="8362950" y="1943100"/>
          <p14:tracePt t="87735" x="8356600" y="1949450"/>
          <p14:tracePt t="87767" x="8356600" y="1955800"/>
          <p14:tracePt t="92207" x="8356600" y="1962150"/>
          <p14:tracePt t="92215" x="8343900" y="1968500"/>
          <p14:tracePt t="92239" x="8331200" y="1974850"/>
          <p14:tracePt t="92263" x="8324850" y="1987550"/>
          <p14:tracePt t="92280" x="8318500" y="1993900"/>
          <p14:tracePt t="92303" x="8312150" y="2000250"/>
          <p14:tracePt t="92319" x="8305800" y="2006600"/>
          <p14:tracePt t="92335" x="8305800" y="2012950"/>
          <p14:tracePt t="92343" x="8299450" y="2019300"/>
          <p14:tracePt t="92352" x="8293100" y="2019300"/>
          <p14:tracePt t="92367" x="8286750" y="2025650"/>
          <p14:tracePt t="92379" x="8286750" y="2032000"/>
          <p14:tracePt t="92396" x="8280400" y="2038350"/>
          <p14:tracePt t="92412" x="8267700" y="2057400"/>
          <p14:tracePt t="92431" x="8267700" y="2063750"/>
          <p14:tracePt t="92455" x="8267700" y="2076450"/>
          <p14:tracePt t="92464" x="8267700" y="2082800"/>
          <p14:tracePt t="92480" x="8267700" y="2089150"/>
          <p14:tracePt t="92495" x="8267700" y="2101850"/>
          <p14:tracePt t="92512" x="8267700" y="2114550"/>
          <p14:tracePt t="92529" x="8267700" y="2120900"/>
          <p14:tracePt t="92545" x="8267700" y="2127250"/>
          <p14:tracePt t="92562" x="8267700" y="2133600"/>
          <p14:tracePt t="92595" x="8267700" y="2152650"/>
          <p14:tracePt t="92612" x="8274050" y="2159000"/>
          <p14:tracePt t="92629" x="8293100" y="2184400"/>
          <p14:tracePt t="92645" x="8299450" y="2203450"/>
          <p14:tracePt t="92662" x="8318500" y="2228850"/>
          <p14:tracePt t="92696" x="8324850" y="2235200"/>
          <p14:tracePt t="92855" x="8331200" y="2235200"/>
          <p14:tracePt t="92879" x="8337550" y="2235200"/>
          <p14:tracePt t="92887" x="8350250" y="2228850"/>
          <p14:tracePt t="92903" x="8356600" y="2222500"/>
          <p14:tracePt t="92919" x="8369300" y="2222500"/>
          <p14:tracePt t="92928" x="8369300" y="2216150"/>
          <p14:tracePt t="92945" x="8382000" y="2209800"/>
          <p14:tracePt t="92962" x="8388350" y="2203450"/>
          <p14:tracePt t="92983" x="8401050" y="2197100"/>
          <p14:tracePt t="92999" x="8413750" y="2190750"/>
          <p14:tracePt t="93012" x="8426450" y="2178050"/>
          <p14:tracePt t="93029" x="8445500" y="2171700"/>
          <p14:tracePt t="93046" x="8470900" y="2171700"/>
          <p14:tracePt t="93062" x="8483600" y="2171700"/>
          <p14:tracePt t="93128" x="8502650" y="2171700"/>
          <p14:tracePt t="93135" x="8509000" y="2171700"/>
          <p14:tracePt t="93145" x="8528050" y="2171700"/>
          <p14:tracePt t="93162" x="8547100" y="2171700"/>
          <p14:tracePt t="93179" x="8553450" y="2171700"/>
          <p14:tracePt t="93212" x="8559800" y="2171700"/>
          <p14:tracePt t="93280" x="8566150" y="2165350"/>
          <p14:tracePt t="93295" x="8572500" y="2159000"/>
          <p14:tracePt t="93367" x="8578850" y="2152650"/>
          <p14:tracePt t="93399" x="8585200" y="2146300"/>
          <p14:tracePt t="93423" x="8585200" y="2139950"/>
          <p14:tracePt t="93439" x="8585200" y="2133600"/>
          <p14:tracePt t="93447" x="8585200" y="2127250"/>
          <p14:tracePt t="93455" x="8578850" y="2120900"/>
          <p14:tracePt t="93471" x="8572500" y="2114550"/>
          <p14:tracePt t="93479" x="8572500" y="2108200"/>
          <p14:tracePt t="93495" x="8559800" y="2101850"/>
          <p14:tracePt t="93512" x="8540750" y="2082800"/>
          <p14:tracePt t="93529" x="8528050" y="2076450"/>
          <p14:tracePt t="93545" x="8509000" y="2076450"/>
          <p14:tracePt t="93562" x="8502650" y="2070100"/>
          <p14:tracePt t="93579" x="8483600" y="2057400"/>
          <p14:tracePt t="93612" x="8470900" y="2057400"/>
          <p14:tracePt t="93628" x="8451850" y="2051050"/>
          <p14:tracePt t="93645" x="8439150" y="2051050"/>
          <p14:tracePt t="93662" x="8420100" y="2051050"/>
          <p14:tracePt t="93678" x="8394700" y="2051050"/>
          <p14:tracePt t="93695" x="8382000" y="2051050"/>
          <p14:tracePt t="93712" x="8362950" y="2051050"/>
          <p14:tracePt t="93728" x="8356600" y="2051050"/>
          <p14:tracePt t="93745" x="8343900" y="2051050"/>
          <p14:tracePt t="93762" x="8331200" y="2051050"/>
          <p14:tracePt t="93779" x="8312150" y="2051050"/>
          <p14:tracePt t="93795" x="8305800" y="2057400"/>
          <p14:tracePt t="93812" x="8293100" y="2057400"/>
          <p14:tracePt t="93829" x="8293100" y="2063750"/>
          <p14:tracePt t="93845" x="8280400" y="2063750"/>
          <p14:tracePt t="93878" x="8274050" y="2063750"/>
          <p14:tracePt t="93895" x="8261350" y="2076450"/>
          <p14:tracePt t="93912" x="8261350" y="2082800"/>
          <p14:tracePt t="93928" x="8255000" y="2082800"/>
          <p14:tracePt t="93945" x="8248650" y="2089150"/>
          <p14:tracePt t="93962" x="8248650" y="2095500"/>
          <p14:tracePt t="93978" x="8242300" y="2101850"/>
          <p14:tracePt t="94033" x="8242300" y="2108200"/>
          <p14:tracePt t="94047" x="8242300" y="2120900"/>
          <p14:tracePt t="94072" x="8242300" y="2127250"/>
          <p14:tracePt t="94081" x="8242300" y="2133600"/>
          <p14:tracePt t="94095" x="8242300" y="2139950"/>
          <p14:tracePt t="94103" x="8242300" y="2152650"/>
          <p14:tracePt t="94112" x="8242300" y="2159000"/>
          <p14:tracePt t="94128" x="8242300" y="2171700"/>
          <p14:tracePt t="94162" x="8242300" y="2197100"/>
          <p14:tracePt t="94179" x="8242300" y="2203450"/>
          <p14:tracePt t="94195" x="8242300" y="2216150"/>
          <p14:tracePt t="94212" x="8242300" y="2228850"/>
          <p14:tracePt t="94228" x="8242300" y="2241550"/>
          <p14:tracePt t="94245" x="8242300" y="2247900"/>
          <p14:tracePt t="94328" x="8248650" y="2247900"/>
          <p14:tracePt t="94336" x="8255000" y="2254250"/>
          <p14:tracePt t="94352" x="8255000" y="2266950"/>
          <p14:tracePt t="94362" x="8261350" y="2266950"/>
          <p14:tracePt t="94378" x="8274050" y="2266950"/>
          <p14:tracePt t="94412" x="8293100" y="2279650"/>
          <p14:tracePt t="94445" x="8305800" y="2286000"/>
          <p14:tracePt t="94478" x="8318500" y="2286000"/>
          <p14:tracePt t="94495" x="8331200" y="2286000"/>
          <p14:tracePt t="94511" x="8343900" y="2286000"/>
          <p14:tracePt t="94528" x="8356600" y="2286000"/>
          <p14:tracePt t="94545" x="8369300" y="2279650"/>
          <p14:tracePt t="94562" x="8382000" y="2266950"/>
          <p14:tracePt t="94579" x="8382000" y="2260600"/>
          <p14:tracePt t="94595" x="8394700" y="2260600"/>
          <p14:tracePt t="94611" x="8394700" y="2254250"/>
          <p14:tracePt t="94628" x="8401050" y="2254250"/>
          <p14:tracePt t="94645" x="8413750" y="2247900"/>
          <p14:tracePt t="94678" x="8426450" y="2235200"/>
          <p14:tracePt t="94695" x="8432800" y="2228850"/>
          <p14:tracePt t="94711" x="8445500" y="2216150"/>
          <p14:tracePt t="94728" x="8451850" y="2216150"/>
          <p14:tracePt t="94761" x="8464550" y="2197100"/>
          <p14:tracePt t="94778" x="8470900" y="2197100"/>
          <p14:tracePt t="94795" x="8477250" y="2190750"/>
          <p14:tracePt t="94812" x="8483600" y="2184400"/>
          <p14:tracePt t="94828" x="8496300" y="2184400"/>
          <p14:tracePt t="94845" x="8502650" y="2178050"/>
          <p14:tracePt t="94861" x="8521700" y="2171700"/>
          <p14:tracePt t="94878" x="8521700" y="2165350"/>
          <p14:tracePt t="94895" x="8534400" y="2159000"/>
          <p14:tracePt t="94912" x="8547100" y="2152650"/>
          <p14:tracePt t="94928" x="8553450" y="2146300"/>
          <p14:tracePt t="94945" x="8559800" y="2139950"/>
          <p14:tracePt t="95064" x="8559800" y="2127250"/>
          <p14:tracePt t="95071" x="8559800" y="2120900"/>
          <p14:tracePt t="95080" x="8559800" y="2114550"/>
          <p14:tracePt t="95095" x="8547100" y="2095500"/>
          <p14:tracePt t="95111" x="8515350" y="2076450"/>
          <p14:tracePt t="95128" x="8502650" y="2076450"/>
          <p14:tracePt t="95145" x="8496300" y="2070100"/>
          <p14:tracePt t="95161" x="8483600" y="2070100"/>
          <p14:tracePt t="95178" x="8477250" y="2070100"/>
          <p14:tracePt t="95195" x="8464550" y="2070100"/>
          <p14:tracePt t="95211" x="8432800" y="2070100"/>
          <p14:tracePt t="95228" x="8413750" y="2070100"/>
          <p14:tracePt t="95245" x="8394700" y="2076450"/>
          <p14:tracePt t="95261" x="8375650" y="2082800"/>
          <p14:tracePt t="95278" x="8356600" y="2095500"/>
          <p14:tracePt t="95295" x="8343900" y="2101850"/>
          <p14:tracePt t="95311" x="8331200" y="2108200"/>
          <p14:tracePt t="95345" x="8324850" y="2114550"/>
          <p14:tracePt t="95361" x="8324850" y="2120900"/>
          <p14:tracePt t="95384" x="8318500" y="2127250"/>
          <p14:tracePt t="95400" x="8312150" y="2127250"/>
          <p14:tracePt t="95411" x="8305800" y="2127250"/>
          <p14:tracePt t="95448" x="8299450" y="2127250"/>
          <p14:tracePt t="95455" x="8293100" y="2133600"/>
          <p14:tracePt t="95465" x="8286750" y="2139950"/>
          <p14:tracePt t="95478" x="8280400" y="2139950"/>
          <p14:tracePt t="95495" x="8274050" y="2152650"/>
          <p14:tracePt t="95512" x="8274050" y="2165350"/>
          <p14:tracePt t="95528" x="8261350" y="2178050"/>
          <p14:tracePt t="95552" x="8261350" y="2190750"/>
          <p14:tracePt t="95561" x="8255000" y="2190750"/>
          <p14:tracePt t="95578" x="8255000" y="2197100"/>
          <p14:tracePt t="95595" x="8255000" y="2203450"/>
          <p14:tracePt t="95616" x="8255000" y="2209800"/>
          <p14:tracePt t="95633" x="8255000" y="2216150"/>
          <p14:tracePt t="95664" x="8255000" y="2222500"/>
          <p14:tracePt t="95696" x="8255000" y="2235200"/>
          <p14:tracePt t="95704" x="8255000" y="2241550"/>
          <p14:tracePt t="95760" x="8255000" y="2254250"/>
          <p14:tracePt t="95984" x="8267700" y="2254250"/>
          <p14:tracePt t="95992" x="8280400" y="2254250"/>
          <p14:tracePt t="96000" x="8293100" y="2260600"/>
          <p14:tracePt t="96011" x="8299450" y="2266950"/>
          <p14:tracePt t="96028" x="8324850" y="2279650"/>
          <p14:tracePt t="96044" x="8343900" y="2292350"/>
          <p14:tracePt t="96061" x="8343900" y="2298700"/>
          <p14:tracePt t="96078" x="8356600" y="2305050"/>
          <p14:tracePt t="96095" x="8362950" y="2305050"/>
          <p14:tracePt t="96264" x="8362950" y="2317750"/>
          <p14:tracePt t="96271" x="8362950" y="2324100"/>
          <p14:tracePt t="96280" x="8362950" y="2330450"/>
          <p14:tracePt t="96294" x="8369300" y="2336800"/>
          <p14:tracePt t="96312" x="8369300" y="2343150"/>
          <p14:tracePt t="96328" x="8369300" y="2355850"/>
          <p14:tracePt t="96353" x="8369300" y="2362200"/>
          <p14:tracePt t="96417" x="8369300" y="2368550"/>
          <p14:tracePt t="96433" x="8369300" y="2374900"/>
          <p14:tracePt t="96440" x="8369300" y="2381250"/>
          <p14:tracePt t="96448" x="8369300" y="2387600"/>
          <p14:tracePt t="96464" x="8369300" y="2393950"/>
          <p14:tracePt t="96478" x="8369300" y="2400300"/>
          <p14:tracePt t="96495" x="8369300" y="2406650"/>
          <p14:tracePt t="96601" x="8369300" y="2413000"/>
          <p14:tracePt t="97921" x="8369300" y="2425700"/>
          <p14:tracePt t="101330" x="8369300" y="2438400"/>
          <p14:tracePt t="101353" x="8369300" y="2444750"/>
          <p14:tracePt t="103722" x="8369300" y="2457450"/>
          <p14:tracePt t="103731" x="8362950" y="2463800"/>
          <p14:tracePt t="103738" x="8356600" y="2463800"/>
          <p14:tracePt t="103745" x="8350250" y="2470150"/>
          <p14:tracePt t="103760" x="8350250" y="2476500"/>
          <p14:tracePt t="103777" x="8337550" y="2489200"/>
          <p14:tracePt t="103793" x="8324850" y="2508250"/>
          <p14:tracePt t="103810" x="8305800" y="2527300"/>
          <p14:tracePt t="103826" x="8280400" y="2533650"/>
          <p14:tracePt t="103843" x="8261350" y="2559050"/>
          <p14:tracePt t="103860" x="8242300" y="2565400"/>
          <p14:tracePt t="103876" x="8210550" y="2584450"/>
          <p14:tracePt t="103893" x="8197850" y="2590800"/>
          <p14:tracePt t="103910" x="8178800" y="2603500"/>
          <p14:tracePt t="103943" x="8166100" y="2603500"/>
          <p14:tracePt t="103960" x="8159750" y="2609850"/>
          <p14:tracePt t="103994" x="8153400" y="2609850"/>
          <p14:tracePt t="104002" x="8147050" y="2616200"/>
          <p14:tracePt t="104026" x="8140700" y="2616200"/>
          <p14:tracePt t="104090" x="8140700" y="2622550"/>
          <p14:tracePt t="104098" x="8153400" y="2622550"/>
          <p14:tracePt t="104105" x="8172450" y="2622550"/>
          <p14:tracePt t="104114" x="8204200" y="2622550"/>
          <p14:tracePt t="104126" x="8229600" y="2628900"/>
          <p14:tracePt t="104143" x="8305800" y="2654300"/>
          <p14:tracePt t="104160" x="8388350" y="2673350"/>
          <p14:tracePt t="104176" x="8540750" y="2724150"/>
          <p14:tracePt t="104193" x="8623300" y="2749550"/>
          <p14:tracePt t="104209" x="8699500" y="2774950"/>
          <p14:tracePt t="104226" x="8775700" y="2794000"/>
          <p14:tracePt t="104243" x="8807450" y="2794000"/>
          <p14:tracePt t="104259" x="8864600" y="2819400"/>
          <p14:tracePt t="104276" x="8896350" y="2819400"/>
          <p14:tracePt t="104293" x="8934450" y="2819400"/>
          <p14:tracePt t="104310" x="8966200" y="2825750"/>
          <p14:tracePt t="104326" x="8997950" y="2825750"/>
          <p14:tracePt t="104343" x="9023350" y="2832100"/>
          <p14:tracePt t="104360" x="9048750" y="2832100"/>
          <p14:tracePt t="104376" x="9074150" y="2832100"/>
          <p14:tracePt t="104393" x="9086850" y="2832100"/>
          <p14:tracePt t="104409" x="9093200" y="2832100"/>
          <p14:tracePt t="104426" x="9105900" y="2832100"/>
          <p14:tracePt t="104443" x="9118600" y="2832100"/>
          <p14:tracePt t="104459" x="9131300" y="2832100"/>
          <p14:tracePt t="104506" x="9137650" y="2832100"/>
          <p14:tracePt t="104530" x="9137650" y="2844800"/>
          <p14:tracePt t="104538" x="9137650" y="2863850"/>
          <p14:tracePt t="104546" x="9137650" y="2882900"/>
          <p14:tracePt t="104559" x="9144000" y="2908300"/>
          <p14:tracePt t="104576" x="9150350" y="2940050"/>
          <p14:tracePt t="104593" x="9150350" y="2978150"/>
          <p14:tracePt t="104609" x="9163050" y="2997200"/>
          <p14:tracePt t="104626" x="9163050" y="3003550"/>
          <p14:tracePt t="104818" x="9163050" y="3009900"/>
          <p14:tracePt t="104827" x="9169400" y="3009900"/>
          <p14:tracePt t="104843" x="9182100" y="3009900"/>
          <p14:tracePt t="104858" x="9194800" y="3003550"/>
          <p14:tracePt t="104875" x="9213850" y="2997200"/>
          <p14:tracePt t="104898" x="9232900" y="2997200"/>
          <p14:tracePt t="104907" x="9239250" y="2990850"/>
          <p14:tracePt t="104914" x="9245600" y="2984500"/>
          <p14:tracePt t="104926" x="9251950" y="2984500"/>
          <p14:tracePt t="104943" x="9283700" y="2984500"/>
          <p14:tracePt t="104959" x="9315450" y="2984500"/>
          <p14:tracePt t="104962" x="9328150" y="2984500"/>
          <p14:tracePt t="104977" x="9340850" y="2984500"/>
          <p14:tracePt t="104993" x="9366250" y="2984500"/>
          <p14:tracePt t="105026" x="9398000" y="2990850"/>
          <p14:tracePt t="105043" x="9429750" y="3016250"/>
          <p14:tracePt t="105059" x="9461500" y="3022600"/>
          <p14:tracePt t="105076" x="9467850" y="3022600"/>
          <p14:tracePt t="105093" x="9480550" y="3035300"/>
          <p14:tracePt t="105110" x="9493250" y="3041650"/>
          <p14:tracePt t="105154" x="9499600" y="3041650"/>
          <p14:tracePt t="105235" x="9499600" y="3054350"/>
          <p14:tracePt t="105251" x="9499600" y="3060700"/>
          <p14:tracePt t="105283" x="9499600" y="3067050"/>
          <p14:tracePt t="105306" x="9499600" y="3073400"/>
          <p14:tracePt t="105314" x="9499600" y="3079750"/>
          <p14:tracePt t="105322" x="9499600" y="3086100"/>
          <p14:tracePt t="105330" x="9493250" y="3092450"/>
          <p14:tracePt t="105343" x="9493250" y="3098800"/>
          <p14:tracePt t="105359" x="9486900" y="3111500"/>
          <p14:tracePt t="105376" x="9467850" y="3136900"/>
          <p14:tracePt t="105377" x="9467850" y="3143250"/>
          <p14:tracePt t="105393" x="9442450" y="3155950"/>
          <p14:tracePt t="105409" x="9423400" y="3162300"/>
          <p14:tracePt t="105426" x="9372600" y="3168650"/>
          <p14:tracePt t="105442" x="9334500" y="3181350"/>
          <p14:tracePt t="105459" x="9283700" y="3194050"/>
          <p14:tracePt t="105476" x="9251950" y="3206750"/>
          <p14:tracePt t="105493" x="9239250" y="3213100"/>
          <p14:tracePt t="105509" x="9232900" y="3213100"/>
          <p14:tracePt t="105554" x="9220200" y="3219450"/>
          <p14:tracePt t="105563" x="9207500" y="3219450"/>
          <p14:tracePt t="105576" x="9188450" y="3225800"/>
          <p14:tracePt t="105593" x="9163050" y="3232150"/>
          <p14:tracePt t="105609" x="9124950" y="3244850"/>
          <p14:tracePt t="105626" x="9112250" y="3244850"/>
          <p14:tracePt t="105643" x="9086850" y="3257550"/>
          <p14:tracePt t="105659" x="9055100" y="3276600"/>
          <p14:tracePt t="105676" x="9004300" y="3308350"/>
          <p14:tracePt t="105693" x="8959850" y="3333750"/>
          <p14:tracePt t="105709" x="8921750" y="3365500"/>
          <p14:tracePt t="105726" x="8902700" y="3371850"/>
          <p14:tracePt t="105742" x="8890000" y="3384550"/>
          <p14:tracePt t="105759" x="8883650" y="3384550"/>
          <p14:tracePt t="105776" x="8870950" y="3397250"/>
          <p14:tracePt t="105793" x="8826500" y="3429000"/>
          <p14:tracePt t="105809" x="8801100" y="3448050"/>
          <p14:tracePt t="105826" x="8775700" y="3479800"/>
          <p14:tracePt t="105842" x="8743950" y="3524250"/>
          <p14:tracePt t="105859" x="8705850" y="3562350"/>
          <p14:tracePt t="105876" x="8629650" y="3619500"/>
          <p14:tracePt t="105892" x="8572500" y="3651250"/>
          <p14:tracePt t="105909" x="8547100" y="3670300"/>
          <p14:tracePt t="105926" x="8528050" y="3676650"/>
          <p14:tracePt t="105943" x="8515350" y="3683000"/>
          <p14:tracePt t="105959" x="8502650" y="3695700"/>
          <p14:tracePt t="105962" x="8496300" y="3702050"/>
          <p14:tracePt t="105976" x="8483600" y="3708400"/>
          <p14:tracePt t="105993" x="8451850" y="3733800"/>
          <p14:tracePt t="106009" x="8432800" y="3746500"/>
          <p14:tracePt t="106026" x="8401050" y="3765550"/>
          <p14:tracePt t="106042" x="8388350" y="3778250"/>
          <p14:tracePt t="106059" x="8375650" y="3790950"/>
          <p14:tracePt t="106076" x="8369300" y="3822700"/>
          <p14:tracePt t="106092" x="8356600" y="3848100"/>
          <p14:tracePt t="106109" x="8343900" y="3873500"/>
          <p14:tracePt t="106126" x="8331200" y="3905250"/>
          <p14:tracePt t="106142" x="8318500" y="3937000"/>
          <p14:tracePt t="106159" x="8299450" y="3968750"/>
          <p14:tracePt t="106176" x="8299450" y="3975100"/>
          <p14:tracePt t="106192" x="8286750" y="4000500"/>
          <p14:tracePt t="106209" x="8280400" y="4019550"/>
          <p14:tracePt t="106226" x="8267700" y="4025900"/>
          <p14:tracePt t="106242" x="8255000" y="4038600"/>
          <p14:tracePt t="106259" x="8248650" y="4044950"/>
          <p14:tracePt t="106276" x="8235950" y="4057650"/>
          <p14:tracePt t="106292" x="8210550" y="4076700"/>
          <p14:tracePt t="106309" x="8197850" y="4083050"/>
          <p14:tracePt t="106326" x="8185150" y="4083050"/>
          <p14:tracePt t="106342" x="8178800" y="4089400"/>
          <p14:tracePt t="106507" x="8166100" y="4095750"/>
          <p14:tracePt t="106514" x="8159750" y="4108450"/>
          <p14:tracePt t="106526" x="8153400" y="4114800"/>
          <p14:tracePt t="106542" x="8121650" y="4133850"/>
          <p14:tracePt t="106559" x="8102600" y="4152900"/>
          <p14:tracePt t="106576" x="8070850" y="4171950"/>
          <p14:tracePt t="106592" x="8051800" y="4191000"/>
          <p14:tracePt t="106609" x="8032750" y="4203700"/>
          <p14:tracePt t="106626" x="8026400" y="4210050"/>
          <p14:tracePt t="106659" x="8020050" y="4216400"/>
          <p14:tracePt t="106858" x="8020050" y="4222750"/>
          <p14:tracePt t="107155" x="8020050" y="4229100"/>
          <p14:tracePt t="107163" x="8020050" y="4241800"/>
          <p14:tracePt t="107179" x="8020050" y="4248150"/>
          <p14:tracePt t="107211" x="8020050" y="4254500"/>
          <p14:tracePt t="108011" x="8020050" y="4260850"/>
          <p14:tracePt t="110476" x="8020050" y="4267200"/>
          <p14:tracePt t="110484" x="8020050" y="4273550"/>
          <p14:tracePt t="110508" x="8013700" y="4279900"/>
          <p14:tracePt t="110556" x="8007350" y="4292600"/>
          <p14:tracePt t="110564" x="8001000" y="4292600"/>
          <p14:tracePt t="110579" x="7988300" y="4292600"/>
          <p14:tracePt t="110591" x="7981950" y="4298950"/>
          <p14:tracePt t="110643" x="7969250" y="4305300"/>
          <p14:tracePt t="110651" x="7962900" y="4305300"/>
          <p14:tracePt t="110675" x="7956550" y="4311650"/>
          <p14:tracePt t="110683" x="7950200" y="4318000"/>
          <p14:tracePt t="110691" x="7943850" y="4318000"/>
          <p14:tracePt t="110708" x="7937500" y="4324350"/>
          <p14:tracePt t="110725" x="7931150" y="4324350"/>
          <p14:tracePt t="110741" x="7918450" y="4330700"/>
          <p14:tracePt t="110758" x="7912100" y="4337050"/>
          <p14:tracePt t="110775" x="7905750" y="4337050"/>
          <p14:tracePt t="110791" x="7893050" y="4343400"/>
          <p14:tracePt t="110808" x="7886700" y="4349750"/>
          <p14:tracePt t="110825" x="7874000" y="4362450"/>
          <p14:tracePt t="110841" x="7861300" y="4368800"/>
          <p14:tracePt t="110858" x="7823200" y="4394200"/>
          <p14:tracePt t="110875" x="7804150" y="4419600"/>
          <p14:tracePt t="110891" x="7785100" y="4432300"/>
          <p14:tracePt t="110908" x="7753350" y="4457700"/>
          <p14:tracePt t="110925" x="7715250" y="4495800"/>
          <p14:tracePt t="110941" x="7626350" y="4552950"/>
          <p14:tracePt t="110958" x="7575550" y="4610100"/>
          <p14:tracePt t="110975" x="7569200" y="4622800"/>
          <p14:tracePt t="110991" x="7562850" y="4641850"/>
          <p14:tracePt t="111008" x="7562850" y="4660900"/>
          <p14:tracePt t="111025" x="7550150" y="4692650"/>
          <p14:tracePt t="111041" x="7550150" y="4724400"/>
          <p14:tracePt t="111059" x="7550150" y="4768850"/>
          <p14:tracePt t="111075" x="7550150" y="4838700"/>
          <p14:tracePt t="111091" x="7550150" y="4876800"/>
          <p14:tracePt t="111108" x="7550150" y="4940300"/>
          <p14:tracePt t="111125" x="7550150" y="4978400"/>
          <p14:tracePt t="111141" x="7556500" y="5029200"/>
          <p14:tracePt t="111158" x="7556500" y="5067300"/>
          <p14:tracePt t="111175" x="7556500" y="5111750"/>
          <p14:tracePt t="111191" x="7556500" y="5124450"/>
          <p14:tracePt t="111208" x="7543800" y="5156200"/>
          <p14:tracePt t="111225" x="7537450" y="5181600"/>
          <p14:tracePt t="111242" x="7512050" y="5207000"/>
          <p14:tracePt t="111259" x="7480300" y="5270500"/>
          <p14:tracePt t="111275" x="7454900" y="5314950"/>
          <p14:tracePt t="111291" x="7429500" y="5346700"/>
          <p14:tracePt t="111308" x="7416800" y="5384800"/>
          <p14:tracePt t="111325" x="7410450" y="5403850"/>
          <p14:tracePt t="111341" x="7404100" y="5435600"/>
          <p14:tracePt t="111358" x="7391400" y="5461000"/>
          <p14:tracePt t="111375" x="7391400" y="5467350"/>
          <p14:tracePt t="111391" x="7378700" y="5480050"/>
          <p14:tracePt t="111408" x="7372350" y="5492750"/>
          <p14:tracePt t="111425" x="7372350" y="5499100"/>
          <p14:tracePt t="111458" x="7366000" y="5505450"/>
          <p14:tracePt t="111476" x="7359650" y="5511800"/>
          <p14:tracePt t="111499" x="7353300" y="5511800"/>
          <p14:tracePt t="111508" x="7346950" y="5511800"/>
          <p14:tracePt t="111524" x="7334250" y="5511800"/>
          <p14:tracePt t="111541" x="7315200" y="5511800"/>
          <p14:tracePt t="111558" x="7296150" y="5518150"/>
          <p14:tracePt t="111575" x="7283450" y="5524500"/>
          <p14:tracePt t="111591" x="7277100" y="5524500"/>
          <p14:tracePt t="111795" x="7264400" y="5530850"/>
          <p14:tracePt t="111812" x="7258050" y="5530850"/>
          <p14:tracePt t="111828" x="7251700" y="5530850"/>
          <p14:tracePt t="111835" x="7245350" y="5530850"/>
          <p14:tracePt t="111853" x="7239000" y="5530850"/>
          <p14:tracePt t="111899" x="7232650" y="5530850"/>
          <p14:tracePt t="112172" x="7245350" y="5505450"/>
          <p14:tracePt t="112181" x="7258050" y="5480050"/>
          <p14:tracePt t="112191" x="7258050" y="5467350"/>
          <p14:tracePt t="112208" x="7277100" y="5435600"/>
          <p14:tracePt t="112224" x="7277100" y="5429250"/>
          <p14:tracePt t="112244" x="7270750" y="5429250"/>
          <p14:tracePt t="112258" x="7258050" y="5429250"/>
          <p14:tracePt t="112274" x="7232650" y="5429250"/>
          <p14:tracePt t="112291" x="7200900" y="5429250"/>
          <p14:tracePt t="112308" x="7181850" y="5429250"/>
          <p14:tracePt t="112324" x="7162800" y="5429250"/>
          <p14:tracePt t="112341" x="7150100" y="5429250"/>
          <p14:tracePt t="112358" x="7137400" y="5429250"/>
          <p14:tracePt t="113029" x="7099300" y="5429250"/>
          <p14:tracePt t="113038" x="7073900" y="5429250"/>
          <p14:tracePt t="113044" x="7067550" y="5429250"/>
          <p14:tracePt t="113724" x="7073900" y="5429250"/>
          <p14:tracePt t="116453" x="7048500" y="5429250"/>
          <p14:tracePt t="116461" x="7016750" y="5435600"/>
          <p14:tracePt t="116469" x="6959600" y="5448300"/>
          <p14:tracePt t="116477" x="6908800" y="5448300"/>
          <p14:tracePt t="116490" x="6864350" y="5473700"/>
          <p14:tracePt t="116507" x="6750050" y="5499100"/>
          <p14:tracePt t="116524" x="6591300" y="5537200"/>
          <p14:tracePt t="116540" x="6330950" y="5594350"/>
          <p14:tracePt t="116557" x="6159500" y="5651500"/>
          <p14:tracePt t="116573" x="6000750" y="5689600"/>
          <p14:tracePt t="116590" x="5848350" y="5721350"/>
          <p14:tracePt t="116607" x="5734050" y="5740400"/>
          <p14:tracePt t="116624" x="5594350" y="5759450"/>
          <p14:tracePt t="116640" x="5397500" y="5759450"/>
          <p14:tracePt t="116657" x="4933950" y="5759450"/>
          <p14:tracePt t="116673" x="4635500" y="5803900"/>
          <p14:tracePt t="116690" x="4476750" y="5829300"/>
          <p14:tracePt t="116707" x="4298950" y="5861050"/>
          <p14:tracePt t="116723" x="4248150" y="5861050"/>
          <p14:tracePt t="116740" x="4197350" y="5861050"/>
          <p14:tracePt t="116757" x="4178300" y="5861050"/>
          <p14:tracePt t="116790" x="4171950" y="5861050"/>
          <p14:tracePt t="116941" x="4165600" y="5867400"/>
          <p14:tracePt t="116949" x="4165600" y="5873750"/>
          <p14:tracePt t="116957" x="4171950" y="5892800"/>
          <p14:tracePt t="116973" x="4203700" y="5956300"/>
          <p14:tracePt t="116990" x="4235450" y="5994400"/>
          <p14:tracePt t="117007" x="4311650" y="6070600"/>
          <p14:tracePt t="117023" x="4394200" y="6121400"/>
          <p14:tracePt t="117040" x="4508500" y="6165850"/>
          <p14:tracePt t="117057" x="4591050" y="6197600"/>
          <p14:tracePt t="117074" x="4686300" y="6235700"/>
          <p14:tracePt t="117090" x="4756150" y="6254750"/>
          <p14:tracePt t="117107" x="4806950" y="6267450"/>
          <p14:tracePt t="117124" x="4851400" y="6286500"/>
          <p14:tracePt t="117140" x="4889500" y="6286500"/>
          <p14:tracePt t="117157" x="4914900" y="6292850"/>
          <p14:tracePt t="117173" x="4959350" y="6292850"/>
          <p14:tracePt t="117190" x="4991100" y="6292850"/>
          <p14:tracePt t="117207" x="5022850" y="6305550"/>
          <p14:tracePt t="117223" x="5048250" y="6305550"/>
          <p14:tracePt t="117240" x="5073650" y="6305550"/>
          <p14:tracePt t="117257" x="5086350" y="6305550"/>
          <p14:tracePt t="117273" x="5105400" y="6305550"/>
          <p14:tracePt t="117309" x="5111750" y="6305550"/>
          <p14:tracePt t="117325" x="5118100" y="6305550"/>
          <p14:tracePt t="117341" x="5130800" y="6305550"/>
          <p14:tracePt t="117357" x="5137150" y="6305550"/>
          <p14:tracePt t="119982" x="5143500" y="6311900"/>
          <p14:tracePt t="120062" x="5149850" y="6318250"/>
          <p14:tracePt t="121798" x="5156200" y="6318250"/>
          <p14:tracePt t="121815" x="5162550" y="6324600"/>
          <p14:tracePt t="121822" x="5168900" y="6330950"/>
          <p14:tracePt t="121838" x="5175250" y="6330950"/>
          <p14:tracePt t="121870" x="5181600" y="6330950"/>
          <p14:tracePt t="122310" x="5187950" y="6330950"/>
          <p14:tracePt t="122336" x="5200650" y="6330950"/>
          <p14:tracePt t="122343" x="5207000" y="6324600"/>
          <p14:tracePt t="122366" x="5207000" y="6318250"/>
          <p14:tracePt t="123343" x="5207000" y="6305550"/>
          <p14:tracePt t="123350" x="5207000" y="6292850"/>
          <p14:tracePt t="124336" x="5207000" y="6280150"/>
          <p14:tracePt t="124343" x="5207000" y="6261100"/>
          <p14:tracePt t="124355" x="5207000" y="62547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516835" y="469127"/>
            <a:ext cx="2663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Mesto</a:t>
            </a:r>
            <a:endParaRPr lang="sl-SI" dirty="0"/>
          </a:p>
        </p:txBody>
      </p:sp>
      <p:pic>
        <p:nvPicPr>
          <p:cNvPr id="3" name="Slika 2" descr="C:\Users\mark\Desktop\Pouk na daljavo\DNEVNA RAZPOREDITEV\8Sreda13maj\20190411_102418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4" r="10317" b="28042"/>
          <a:stretch/>
        </p:blipFill>
        <p:spPr bwMode="auto">
          <a:xfrm>
            <a:off x="658799" y="1094298"/>
            <a:ext cx="3543300" cy="23317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Slika 3" descr="C:\Users\mark\Desktop\Pouk na daljavo\DNEVNA RAZPOREDITEV\8Sreda13maj\Grad2.jpe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" t="38660" r="67190" b="27291"/>
          <a:stretch/>
        </p:blipFill>
        <p:spPr bwMode="auto">
          <a:xfrm rot="16200000">
            <a:off x="5522346" y="1785233"/>
            <a:ext cx="3045350" cy="45955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2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23"/>
    </mc:Choice>
    <mc:Fallback xmlns="">
      <p:transition spd="slow" advTm="107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02" x="5207000" y="6235700"/>
          <p14:tracePt t="3209" x="5207000" y="6229350"/>
          <p14:tracePt t="6730" x="5200650" y="6223000"/>
          <p14:tracePt t="6738" x="5194300" y="6223000"/>
          <p14:tracePt t="6754" x="5187950" y="6223000"/>
          <p14:tracePt t="6764" x="5175250" y="6223000"/>
          <p14:tracePt t="6780" x="5156200" y="6223000"/>
          <p14:tracePt t="6797" x="5124450" y="6223000"/>
          <p14:tracePt t="6814" x="5080000" y="6223000"/>
          <p14:tracePt t="6830" x="5048250" y="6223000"/>
          <p14:tracePt t="6847" x="5016500" y="6223000"/>
          <p14:tracePt t="6863" x="4997450" y="6229350"/>
          <p14:tracePt t="6880" x="4991100" y="6235700"/>
          <p14:tracePt t="18549" x="4984750" y="6229350"/>
          <p14:tracePt t="18557" x="4978400" y="6223000"/>
          <p14:tracePt t="40162" x="4978400" y="6216650"/>
          <p14:tracePt t="40170" x="4959350" y="6172200"/>
          <p14:tracePt t="40179" x="4940300" y="6134100"/>
          <p14:tracePt t="40190" x="4933950" y="6115050"/>
          <p14:tracePt t="40207" x="4889500" y="6038850"/>
          <p14:tracePt t="40223" x="4806950" y="5930900"/>
          <p14:tracePt t="40240" x="4730750" y="5842000"/>
          <p14:tracePt t="40243" x="4686300" y="5810250"/>
          <p14:tracePt t="40257" x="4591050" y="5721350"/>
          <p14:tracePt t="40273" x="4508500" y="5638800"/>
          <p14:tracePt t="40290" x="4451350" y="5568950"/>
          <p14:tracePt t="40306" x="4381500" y="5473700"/>
          <p14:tracePt t="40323" x="4318000" y="5384800"/>
          <p14:tracePt t="40340" x="4254500" y="5289550"/>
          <p14:tracePt t="40356" x="4171950" y="5175250"/>
          <p14:tracePt t="40373" x="4044950" y="5003800"/>
          <p14:tracePt t="40390" x="3937000" y="4870450"/>
          <p14:tracePt t="40407" x="3854450" y="4756150"/>
          <p14:tracePt t="40423" x="3822700" y="4679950"/>
          <p14:tracePt t="40440" x="3816350" y="4635500"/>
          <p14:tracePt t="40457" x="3816350" y="4603750"/>
          <p14:tracePt t="40473" x="3816350" y="4578350"/>
          <p14:tracePt t="40490" x="3829050" y="4552950"/>
          <p14:tracePt t="40506" x="3841750" y="4540250"/>
          <p14:tracePt t="40523" x="3854450" y="4527550"/>
          <p14:tracePt t="40540" x="3879850" y="4521200"/>
          <p14:tracePt t="40556" x="3911600" y="4502150"/>
          <p14:tracePt t="40573" x="3956050" y="4495800"/>
          <p14:tracePt t="40590" x="4006850" y="4476750"/>
          <p14:tracePt t="40607" x="4019550" y="4470400"/>
          <p14:tracePt t="40623" x="4032250" y="4464050"/>
          <p14:tracePt t="40640" x="4044950" y="4451350"/>
          <p14:tracePt t="40657" x="4064000" y="4438650"/>
          <p14:tracePt t="40673" x="4089400" y="4413250"/>
          <p14:tracePt t="40690" x="4127500" y="4394200"/>
          <p14:tracePt t="40706" x="4159250" y="4362450"/>
          <p14:tracePt t="40723" x="4203700" y="4330700"/>
          <p14:tracePt t="40740" x="4248150" y="4311650"/>
          <p14:tracePt t="40756" x="4286250" y="4286250"/>
          <p14:tracePt t="40773" x="4324350" y="4254500"/>
          <p14:tracePt t="40790" x="4349750" y="4241800"/>
          <p14:tracePt t="40806" x="4375150" y="4222750"/>
          <p14:tracePt t="40823" x="4400550" y="4210050"/>
          <p14:tracePt t="40840" x="4419600" y="4197350"/>
          <p14:tracePt t="40856" x="4445000" y="4184650"/>
          <p14:tracePt t="40873" x="4457700" y="4178300"/>
          <p14:tracePt t="40890" x="4476750" y="4165600"/>
          <p14:tracePt t="40906" x="4489450" y="4159250"/>
          <p14:tracePt t="40923" x="4502150" y="4146550"/>
          <p14:tracePt t="40940" x="4521200" y="4146550"/>
          <p14:tracePt t="40956" x="4552950" y="4133850"/>
          <p14:tracePt t="40973" x="4565650" y="4127500"/>
          <p14:tracePt t="40989" x="4572000" y="4121150"/>
          <p14:tracePt t="41006" x="4584700" y="4121150"/>
          <p14:tracePt t="41023" x="4603750" y="4102100"/>
          <p14:tracePt t="41040" x="4603750" y="4095750"/>
          <p14:tracePt t="41056" x="4610100" y="4095750"/>
          <p14:tracePt t="41107" x="4616450" y="4095750"/>
          <p14:tracePt t="41115" x="4622800" y="4095750"/>
          <p14:tracePt t="41155" x="4635500" y="4095750"/>
          <p14:tracePt t="41163" x="4648200" y="4095750"/>
          <p14:tracePt t="41173" x="4673600" y="4095750"/>
          <p14:tracePt t="41189" x="4737100" y="4095750"/>
          <p14:tracePt t="41206" x="4781550" y="4108450"/>
          <p14:tracePt t="41223" x="4806950" y="4108450"/>
          <p14:tracePt t="41355" x="4813300" y="4108450"/>
          <p14:tracePt t="41362" x="4819650" y="4108450"/>
          <p14:tracePt t="41373" x="4826000" y="4108450"/>
          <p14:tracePt t="41390" x="4832350" y="4108450"/>
          <p14:tracePt t="41406" x="4845050" y="4108450"/>
          <p14:tracePt t="41423" x="4876800" y="4102100"/>
          <p14:tracePt t="41440" x="4908550" y="4095750"/>
          <p14:tracePt t="41456" x="4940300" y="4095750"/>
          <p14:tracePt t="41473" x="4965700" y="4095750"/>
          <p14:tracePt t="41489" x="4972050" y="4095750"/>
          <p14:tracePt t="41506" x="4978400" y="4089400"/>
          <p14:tracePt t="41539" x="5003800" y="4089400"/>
          <p14:tracePt t="41556" x="5035550" y="4089400"/>
          <p14:tracePt t="41573" x="5073650" y="4089400"/>
          <p14:tracePt t="41590" x="5105400" y="4089400"/>
          <p14:tracePt t="41606" x="5124450" y="4089400"/>
          <p14:tracePt t="41723" x="5130800" y="4089400"/>
          <p14:tracePt t="41731" x="5137150" y="4089400"/>
          <p14:tracePt t="41770" x="5149850" y="4083050"/>
          <p14:tracePt t="41803" x="5156200" y="4083050"/>
          <p14:tracePt t="41811" x="5168900" y="4083050"/>
          <p14:tracePt t="41818" x="5187950" y="4083050"/>
          <p14:tracePt t="41827" x="5207000" y="4083050"/>
          <p14:tracePt t="41839" x="5226050" y="4083050"/>
          <p14:tracePt t="41856" x="5264150" y="4083050"/>
          <p14:tracePt t="41940" x="5276850" y="4083050"/>
          <p14:tracePt t="41946" x="5283200" y="4076700"/>
          <p14:tracePt t="42027" x="5289550" y="4064000"/>
          <p14:tracePt t="42059" x="5302250" y="4064000"/>
          <p14:tracePt t="42075" x="5308600" y="4057650"/>
          <p14:tracePt t="42123" x="5314950" y="4057650"/>
          <p14:tracePt t="42387" x="5308600" y="4057650"/>
          <p14:tracePt t="42411" x="5302250" y="4057650"/>
          <p14:tracePt t="42427" x="5295900" y="4064000"/>
          <p14:tracePt t="42452" x="5289550" y="4064000"/>
          <p14:tracePt t="42483" x="5283200" y="4064000"/>
          <p14:tracePt t="42515" x="5276850" y="4064000"/>
          <p14:tracePt t="42538" x="5270500" y="4070350"/>
          <p14:tracePt t="42547" x="5264150" y="4070350"/>
          <p14:tracePt t="42562" x="5257800" y="4070350"/>
          <p14:tracePt t="42587" x="5245100" y="4070350"/>
          <p14:tracePt t="42627" x="5238750" y="4070350"/>
          <p14:tracePt t="42635" x="5226050" y="4076700"/>
          <p14:tracePt t="42652" x="5219700" y="4083050"/>
          <p14:tracePt t="42659" x="5213350" y="4083050"/>
          <p14:tracePt t="42673" x="5207000" y="4083050"/>
          <p14:tracePt t="42690" x="5181600" y="4089400"/>
          <p14:tracePt t="42706" x="5175250" y="4089400"/>
          <p14:tracePt t="42722" x="5168900" y="4089400"/>
          <p14:tracePt t="42739" x="5149850" y="4089400"/>
          <p14:tracePt t="42756" x="5143500" y="4095750"/>
          <p14:tracePt t="42773" x="5137150" y="4095750"/>
          <p14:tracePt t="42789" x="5124450" y="4095750"/>
          <p14:tracePt t="42806" x="5111750" y="4095750"/>
          <p14:tracePt t="42839" x="5092700" y="4108450"/>
          <p14:tracePt t="42872" x="5086350" y="4108450"/>
          <p14:tracePt t="42890" x="5067300" y="4108450"/>
          <p14:tracePt t="42906" x="5060950" y="4108450"/>
          <p14:tracePt t="42923" x="5054600" y="4108450"/>
          <p14:tracePt t="42971" x="5048250" y="4108450"/>
          <p14:tracePt t="42979" x="5041900" y="4108450"/>
          <p14:tracePt t="42989" x="5029200" y="4108450"/>
          <p14:tracePt t="43006" x="5016500" y="4108450"/>
          <p14:tracePt t="43023" x="5003800" y="4108450"/>
          <p14:tracePt t="43099" x="4997450" y="4108450"/>
          <p14:tracePt t="43106" x="4991100" y="4108450"/>
          <p14:tracePt t="43115" x="4984750" y="4108450"/>
          <p14:tracePt t="43122" x="4978400" y="4108450"/>
          <p14:tracePt t="43139" x="4972050" y="4108450"/>
          <p14:tracePt t="43411" x="4978400" y="4108450"/>
          <p14:tracePt t="43419" x="4984750" y="4108450"/>
          <p14:tracePt t="43444" x="4997450" y="4108450"/>
          <p14:tracePt t="43451" x="5003800" y="4108450"/>
          <p14:tracePt t="43467" x="5010150" y="4108450"/>
          <p14:tracePt t="43475" x="5016500" y="4108450"/>
          <p14:tracePt t="43489" x="5029200" y="4108450"/>
          <p14:tracePt t="43506" x="5054600" y="4102100"/>
          <p14:tracePt t="43522" x="5080000" y="4095750"/>
          <p14:tracePt t="43539" x="5105400" y="4095750"/>
          <p14:tracePt t="43556" x="5124450" y="4095750"/>
          <p14:tracePt t="43573" x="5124450" y="4089400"/>
          <p14:tracePt t="43589" x="5143500" y="4089400"/>
          <p14:tracePt t="43606" x="5149850" y="4089400"/>
          <p14:tracePt t="43622" x="5156200" y="4089400"/>
          <p14:tracePt t="43639" x="5162550" y="4089400"/>
          <p14:tracePt t="43656" x="5175250" y="4089400"/>
          <p14:tracePt t="43672" x="5200650" y="4089400"/>
          <p14:tracePt t="43689" x="5226050" y="4089400"/>
          <p14:tracePt t="43706" x="5251450" y="4089400"/>
          <p14:tracePt t="43747" x="5257800" y="4089400"/>
          <p14:tracePt t="43756" x="5264150" y="4089400"/>
          <p14:tracePt t="43772" x="5270500" y="4089400"/>
          <p14:tracePt t="43789" x="5289550" y="4089400"/>
          <p14:tracePt t="43806" x="5302250" y="4089400"/>
          <p14:tracePt t="43883" x="5314950" y="4089400"/>
          <p14:tracePt t="43891" x="5321300" y="4089400"/>
          <p14:tracePt t="43907" x="5327650" y="4089400"/>
          <p14:tracePt t="43915" x="5340350" y="4095750"/>
          <p14:tracePt t="43947" x="5346700" y="4095750"/>
          <p14:tracePt t="44115" x="5353050" y="4095750"/>
          <p14:tracePt t="44148" x="5353050" y="4108450"/>
          <p14:tracePt t="44156" x="5346700" y="4108450"/>
          <p14:tracePt t="44179" x="5340350" y="4108450"/>
          <p14:tracePt t="44195" x="5327650" y="4108450"/>
          <p14:tracePt t="44229" x="5321300" y="4108450"/>
          <p14:tracePt t="44243" x="5314950" y="4108450"/>
          <p14:tracePt t="44251" x="5308600" y="4108450"/>
          <p14:tracePt t="44259" x="5302250" y="4108450"/>
          <p14:tracePt t="44272" x="5289550" y="4108450"/>
          <p14:tracePt t="44289" x="5270500" y="4108450"/>
          <p14:tracePt t="44306" x="5251450" y="4108450"/>
          <p14:tracePt t="44322" x="5245100" y="4108450"/>
          <p14:tracePt t="44339" x="5232400" y="4108450"/>
          <p14:tracePt t="44355" x="5219700" y="4108450"/>
          <p14:tracePt t="44372" x="5194300" y="4108450"/>
          <p14:tracePt t="44389" x="5175250" y="4108450"/>
          <p14:tracePt t="44406" x="5156200" y="4108450"/>
          <p14:tracePt t="44422" x="5137150" y="4108450"/>
          <p14:tracePt t="44460" x="5130800" y="4108450"/>
          <p14:tracePt t="44472" x="5118100" y="4108450"/>
          <p14:tracePt t="44489" x="5105400" y="4108450"/>
          <p14:tracePt t="44506" x="5080000" y="4108450"/>
          <p14:tracePt t="44565" x="5067300" y="4108450"/>
          <p14:tracePt t="44596" x="5060950" y="4108450"/>
          <p14:tracePt t="44603" x="5054600" y="4114800"/>
          <p14:tracePt t="45347" x="5060950" y="4121150"/>
          <p14:tracePt t="45364" x="5080000" y="4133850"/>
          <p14:tracePt t="45371" x="5086350" y="4140200"/>
          <p14:tracePt t="45379" x="5099050" y="4146550"/>
          <p14:tracePt t="45388" x="5111750" y="4152900"/>
          <p14:tracePt t="45406" x="5118100" y="4159250"/>
          <p14:tracePt t="45422" x="5124450" y="4165600"/>
          <p14:tracePt t="45439" x="5130800" y="4178300"/>
          <p14:tracePt t="45455" x="5130800" y="4184650"/>
          <p14:tracePt t="45472" x="5130800" y="4197350"/>
          <p14:tracePt t="45489" x="5130800" y="4229100"/>
          <p14:tracePt t="45505" x="5130800" y="4260850"/>
          <p14:tracePt t="45522" x="5124450" y="4298950"/>
          <p14:tracePt t="45539" x="5111750" y="4362450"/>
          <p14:tracePt t="45555" x="5099050" y="4406900"/>
          <p14:tracePt t="45572" x="5073650" y="4438650"/>
          <p14:tracePt t="45589" x="5054600" y="4457700"/>
          <p14:tracePt t="45605" x="5035550" y="4476750"/>
          <p14:tracePt t="45622" x="5003800" y="4502150"/>
          <p14:tracePt t="45639" x="4972050" y="4527550"/>
          <p14:tracePt t="45655" x="4946650" y="4559300"/>
          <p14:tracePt t="45672" x="4914900" y="4597400"/>
          <p14:tracePt t="45688" x="4889500" y="4629150"/>
          <p14:tracePt t="45705" x="4870450" y="4667250"/>
          <p14:tracePt t="45722" x="4851400" y="4679950"/>
          <p14:tracePt t="45738" x="4851400" y="4699000"/>
          <p14:tracePt t="45772" x="4845050" y="4705350"/>
          <p14:tracePt t="45788" x="4838700" y="4718050"/>
          <p14:tracePt t="45822" x="4838700" y="4724400"/>
          <p14:tracePt t="45838" x="4832350" y="4730750"/>
          <p14:tracePt t="45855" x="4826000" y="4737100"/>
          <p14:tracePt t="45884" x="4826000" y="4743450"/>
          <p14:tracePt t="45916" x="4819650" y="4749800"/>
          <p14:tracePt t="46020" x="4826000" y="4749800"/>
          <p14:tracePt t="46028" x="4832350" y="4749800"/>
          <p14:tracePt t="46044" x="4845050" y="4743450"/>
          <p14:tracePt t="46061" x="4845050" y="4737100"/>
          <p14:tracePt t="46100" x="4845050" y="4724400"/>
          <p14:tracePt t="46108" x="4857750" y="4711700"/>
          <p14:tracePt t="46123" x="4864100" y="4711700"/>
          <p14:tracePt t="46148" x="4870450" y="4705350"/>
          <p14:tracePt t="46172" x="4876800" y="4705350"/>
          <p14:tracePt t="46180" x="4883150" y="4699000"/>
          <p14:tracePt t="46260" x="4889500" y="4699000"/>
          <p14:tracePt t="46508" x="4883150" y="4699000"/>
          <p14:tracePt t="46516" x="4876800" y="4699000"/>
          <p14:tracePt t="46524" x="4870450" y="4699000"/>
          <p14:tracePt t="46538" x="4864100" y="4699000"/>
          <p14:tracePt t="46555" x="4857750" y="4705350"/>
          <p14:tracePt t="46580" x="4845050" y="4705350"/>
          <p14:tracePt t="46589" x="4838700" y="4711700"/>
          <p14:tracePt t="46605" x="4832350" y="4718050"/>
          <p14:tracePt t="46622" x="4826000" y="4718050"/>
          <p14:tracePt t="46638" x="4813300" y="4724400"/>
          <p14:tracePt t="46655" x="4800600" y="4737100"/>
          <p14:tracePt t="46672" x="4787900" y="4743450"/>
          <p14:tracePt t="46705" x="4768850" y="4743450"/>
          <p14:tracePt t="46722" x="4749800" y="4749800"/>
          <p14:tracePt t="46739" x="4743450" y="4749800"/>
          <p14:tracePt t="46755" x="4730750" y="4749800"/>
          <p14:tracePt t="46772" x="4718050" y="4749800"/>
          <p14:tracePt t="46788" x="4699000" y="4749800"/>
          <p14:tracePt t="46805" x="4692650" y="4749800"/>
          <p14:tracePt t="46822" x="4673600" y="4749800"/>
          <p14:tracePt t="46838" x="4667250" y="4749800"/>
          <p14:tracePt t="46856" x="4654550" y="4749800"/>
          <p14:tracePt t="46889" x="4641850" y="4749800"/>
          <p14:tracePt t="47004" x="4635500" y="4749800"/>
          <p14:tracePt t="47036" x="4635500" y="4743450"/>
          <p14:tracePt t="47075" x="4635500" y="4737100"/>
          <p14:tracePt t="47092" x="4635500" y="4730750"/>
          <p14:tracePt t="47099" x="4641850" y="4730750"/>
          <p14:tracePt t="47108" x="4648200" y="4724400"/>
          <p14:tracePt t="47123" x="4654550" y="4724400"/>
          <p14:tracePt t="47139" x="4667250" y="4718050"/>
          <p14:tracePt t="47155" x="4686300" y="4705350"/>
          <p14:tracePt t="47171" x="4699000" y="4705350"/>
          <p14:tracePt t="47188" x="4718050" y="4692650"/>
          <p14:tracePt t="47205" x="4743450" y="4692650"/>
          <p14:tracePt t="47222" x="4775200" y="4686300"/>
          <p14:tracePt t="47238" x="4806950" y="4686300"/>
          <p14:tracePt t="47255" x="4832350" y="4679950"/>
          <p14:tracePt t="47272" x="4864100" y="4679950"/>
          <p14:tracePt t="47289" x="4883150" y="4667250"/>
          <p14:tracePt t="47305" x="4908550" y="4667250"/>
          <p14:tracePt t="47322" x="4933950" y="4660900"/>
          <p14:tracePt t="47338" x="4959350" y="4660900"/>
          <p14:tracePt t="47355" x="4984750" y="4660900"/>
          <p14:tracePt t="47371" x="5003800" y="4660900"/>
          <p14:tracePt t="47388" x="5010150" y="4660900"/>
          <p14:tracePt t="47405" x="5035550" y="4660900"/>
          <p14:tracePt t="47422" x="5041900" y="4660900"/>
          <p14:tracePt t="47438" x="5060950" y="4660900"/>
          <p14:tracePt t="47455" x="5080000" y="4660900"/>
          <p14:tracePt t="47472" x="5092700" y="4660900"/>
          <p14:tracePt t="47691" x="5086350" y="4660900"/>
          <p14:tracePt t="47699" x="5080000" y="4660900"/>
          <p14:tracePt t="47715" x="5067300" y="4660900"/>
          <p14:tracePt t="47723" x="5060950" y="4660900"/>
          <p14:tracePt t="47739" x="5041900" y="4667250"/>
          <p14:tracePt t="47755" x="5029200" y="4673600"/>
          <p14:tracePt t="47771" x="4984750" y="4686300"/>
          <p14:tracePt t="47788" x="4946650" y="4692650"/>
          <p14:tracePt t="47805" x="4914900" y="4692650"/>
          <p14:tracePt t="47822" x="4889500" y="4699000"/>
          <p14:tracePt t="47838" x="4876800" y="4699000"/>
          <p14:tracePt t="47981" x="4889500" y="4699000"/>
          <p14:tracePt t="47988" x="4902200" y="4699000"/>
          <p14:tracePt t="47996" x="4927600" y="4692650"/>
          <p14:tracePt t="48005" x="4940300" y="4686300"/>
          <p14:tracePt t="48021" x="4991100" y="4673600"/>
          <p14:tracePt t="48038" x="5041900" y="4660900"/>
          <p14:tracePt t="48055" x="5092700" y="4654550"/>
          <p14:tracePt t="48072" x="5124450" y="4648200"/>
          <p14:tracePt t="48088" x="5156200" y="4648200"/>
          <p14:tracePt t="48105" x="5194300" y="4648200"/>
          <p14:tracePt t="48122" x="5219700" y="4648200"/>
          <p14:tracePt t="48138" x="5245100" y="4648200"/>
          <p14:tracePt t="48316" x="5232400" y="4648200"/>
          <p14:tracePt t="48324" x="5226050" y="4648200"/>
          <p14:tracePt t="48332" x="5207000" y="4648200"/>
          <p14:tracePt t="48340" x="5194300" y="4648200"/>
          <p14:tracePt t="48355" x="5181600" y="4648200"/>
          <p14:tracePt t="48371" x="5149850" y="4648200"/>
          <p14:tracePt t="48388" x="5137150" y="4648200"/>
          <p14:tracePt t="48421" x="5130800" y="4648200"/>
          <p14:tracePt t="50205" x="5137150" y="4654550"/>
          <p14:tracePt t="50212" x="5149850" y="4667250"/>
          <p14:tracePt t="50222" x="5168900" y="4686300"/>
          <p14:tracePt t="50237" x="5181600" y="4699000"/>
          <p14:tracePt t="50254" x="5200650" y="4711700"/>
          <p14:tracePt t="50271" x="5226050" y="4743450"/>
          <p14:tracePt t="50287" x="5264150" y="4775200"/>
          <p14:tracePt t="50304" x="5302250" y="4813300"/>
          <p14:tracePt t="50321" x="5334000" y="4832350"/>
          <p14:tracePt t="50338" x="5378450" y="4870450"/>
          <p14:tracePt t="50354" x="5416550" y="4908550"/>
          <p14:tracePt t="50371" x="5454650" y="4927600"/>
          <p14:tracePt t="50387" x="5499100" y="4953000"/>
          <p14:tracePt t="50404" x="5549900" y="4984750"/>
          <p14:tracePt t="50421" x="5575300" y="5003800"/>
          <p14:tracePt t="50437" x="5588000" y="5016500"/>
          <p14:tracePt t="50454" x="5588000" y="5029200"/>
          <p14:tracePt t="50471" x="5600700" y="5035550"/>
          <p14:tracePt t="50677" x="5607050" y="5035550"/>
          <p14:tracePt t="50693" x="5613400" y="5022850"/>
          <p14:tracePt t="50701" x="5619750" y="5022850"/>
          <p14:tracePt t="50717" x="5626100" y="5016500"/>
          <p14:tracePt t="50741" x="5626100" y="5010150"/>
          <p14:tracePt t="50757" x="5632450" y="5003800"/>
          <p14:tracePt t="50764" x="5645150" y="4997450"/>
          <p14:tracePt t="50796" x="5645150" y="4991100"/>
          <p14:tracePt t="50821" x="5651500" y="4984750"/>
          <p14:tracePt t="50837" x="5657850" y="4984750"/>
          <p14:tracePt t="50844" x="5657850" y="4978400"/>
          <p14:tracePt t="50854" x="5664200" y="4972050"/>
          <p14:tracePt t="50893" x="5670550" y="4972050"/>
          <p14:tracePt t="51125" x="5670550" y="4978400"/>
          <p14:tracePt t="51142" x="5670550" y="4997450"/>
          <p14:tracePt t="51149" x="5670550" y="5003800"/>
          <p14:tracePt t="51165" x="5670550" y="5016500"/>
          <p14:tracePt t="51189" x="5670550" y="5022850"/>
          <p14:tracePt t="51197" x="5670550" y="5029200"/>
          <p14:tracePt t="51213" x="5670550" y="5035550"/>
          <p14:tracePt t="51221" x="5670550" y="5041900"/>
          <p14:tracePt t="51237" x="5670550" y="5054600"/>
          <p14:tracePt t="51254" x="5670550" y="5067300"/>
          <p14:tracePt t="51271" x="5670550" y="5073650"/>
          <p14:tracePt t="51287" x="5670550" y="5092700"/>
          <p14:tracePt t="51304" x="5670550" y="5099050"/>
          <p14:tracePt t="51325" x="5670550" y="5111750"/>
          <p14:tracePt t="51341" x="5670550" y="5118100"/>
          <p14:tracePt t="51354" x="5670550" y="5124450"/>
          <p14:tracePt t="51371" x="5670550" y="5137150"/>
          <p14:tracePt t="51388" x="5670550" y="5156200"/>
          <p14:tracePt t="51404" x="5670550" y="5168900"/>
          <p14:tracePt t="51420" x="5670550" y="5187950"/>
          <p14:tracePt t="51437" x="5670550" y="5207000"/>
          <p14:tracePt t="51454" x="5670550" y="5226050"/>
          <p14:tracePt t="51471" x="5670550" y="5238750"/>
          <p14:tracePt t="51487" x="5670550" y="5251450"/>
          <p14:tracePt t="51504" x="5670550" y="5276850"/>
          <p14:tracePt t="51521" x="5670550" y="5283200"/>
          <p14:tracePt t="51537" x="5670550" y="5295900"/>
          <p14:tracePt t="51554" x="5670550" y="5308600"/>
          <p14:tracePt t="51588" x="5670550" y="5327650"/>
          <p14:tracePt t="51604" x="5670550" y="5340350"/>
          <p14:tracePt t="51621" x="5670550" y="5346700"/>
          <p14:tracePt t="51637" x="5670550" y="5353050"/>
          <p14:tracePt t="51654" x="5670550" y="5359400"/>
          <p14:tracePt t="51671" x="5670550" y="5372100"/>
          <p14:tracePt t="51687" x="5670550" y="5378450"/>
          <p14:tracePt t="51704" x="5664200" y="5397500"/>
          <p14:tracePt t="51737" x="5664200" y="5403850"/>
          <p14:tracePt t="51754" x="5657850" y="5410200"/>
          <p14:tracePt t="51773" x="5651500" y="5416550"/>
          <p14:tracePt t="51790" x="5651500" y="5422900"/>
          <p14:tracePt t="51958" x="5645150" y="5422900"/>
          <p14:tracePt t="51973" x="5638800" y="5410200"/>
          <p14:tracePt t="51981" x="5638800" y="5397500"/>
          <p14:tracePt t="51990" x="5638800" y="5372100"/>
          <p14:tracePt t="52004" x="5632450" y="5346700"/>
          <p14:tracePt t="52020" x="5632450" y="5314950"/>
          <p14:tracePt t="52037" x="5632450" y="5302250"/>
          <p14:tracePt t="52054" x="5632450" y="5283200"/>
          <p14:tracePt t="52070" x="5632450" y="5264150"/>
          <p14:tracePt t="52087" x="5632450" y="5245100"/>
          <p14:tracePt t="52104" x="5632450" y="5232400"/>
          <p14:tracePt t="52120" x="5632450" y="5213350"/>
          <p14:tracePt t="52137" x="5632450" y="5194300"/>
          <p14:tracePt t="52154" x="5632450" y="5187950"/>
          <p14:tracePt t="52170" x="5632450" y="5168900"/>
          <p14:tracePt t="52188" x="5632450" y="5156200"/>
          <p14:tracePt t="52204" x="5645150" y="5130800"/>
          <p14:tracePt t="52220" x="5645150" y="5118100"/>
          <p14:tracePt t="52237" x="5645150" y="5111750"/>
          <p14:tracePt t="52254" x="5645150" y="5099050"/>
          <p14:tracePt t="52270" x="5651500" y="5092700"/>
          <p14:tracePt t="52287" x="5657850" y="5073650"/>
          <p14:tracePt t="52321" x="5657850" y="5060950"/>
          <p14:tracePt t="52337" x="5670550" y="5048250"/>
          <p14:tracePt t="52354" x="5670550" y="5041900"/>
          <p14:tracePt t="52370" x="5670550" y="5029200"/>
          <p14:tracePt t="52387" x="5676900" y="5022850"/>
          <p14:tracePt t="52404" x="5683250" y="5016500"/>
          <p14:tracePt t="52982" x="5683250" y="5029200"/>
          <p14:tracePt t="52989" x="5683250" y="5041900"/>
          <p14:tracePt t="52997" x="5683250" y="5054600"/>
          <p14:tracePt t="53006" x="5683250" y="5073650"/>
          <p14:tracePt t="53020" x="5683250" y="5099050"/>
          <p14:tracePt t="53037" x="5670550" y="5143500"/>
          <p14:tracePt t="53054" x="5670550" y="5175250"/>
          <p14:tracePt t="53070" x="5670550" y="5181600"/>
          <p14:tracePt t="53087" x="5670550" y="5200650"/>
          <p14:tracePt t="53104" x="5670550" y="5213350"/>
          <p14:tracePt t="53120" x="5664200" y="5232400"/>
          <p14:tracePt t="53137" x="5664200" y="5251450"/>
          <p14:tracePt t="53154" x="5657850" y="5270500"/>
          <p14:tracePt t="53170" x="5645150" y="5295900"/>
          <p14:tracePt t="53187" x="5638800" y="5314950"/>
          <p14:tracePt t="53204" x="5632450" y="5346700"/>
          <p14:tracePt t="53220" x="5632450" y="5359400"/>
          <p14:tracePt t="53254" x="5632450" y="5365750"/>
          <p14:tracePt t="53270" x="5632450" y="5372100"/>
          <p14:tracePt t="53302" x="5632450" y="5378450"/>
          <p14:tracePt t="53341" x="5626100" y="5384800"/>
          <p14:tracePt t="53422" x="5632450" y="5384800"/>
          <p14:tracePt t="53430" x="5651500" y="5384800"/>
          <p14:tracePt t="53437" x="5676900" y="5372100"/>
          <p14:tracePt t="53453" x="5734050" y="5327650"/>
          <p14:tracePt t="53470" x="5810250" y="5276850"/>
          <p14:tracePt t="53487" x="5880100" y="5226050"/>
          <p14:tracePt t="53504" x="5943600" y="5181600"/>
          <p14:tracePt t="53520" x="6007100" y="5137150"/>
          <p14:tracePt t="53537" x="6064250" y="5105400"/>
          <p14:tracePt t="53554" x="6127750" y="5080000"/>
          <p14:tracePt t="53570" x="6165850" y="5067300"/>
          <p14:tracePt t="53587" x="6216650" y="5060950"/>
          <p14:tracePt t="53604" x="6311900" y="5029200"/>
          <p14:tracePt t="53620" x="6356350" y="5016500"/>
          <p14:tracePt t="53637" x="6407150" y="4997450"/>
          <p14:tracePt t="53653" x="6483350" y="4965700"/>
          <p14:tracePt t="53670" x="6534150" y="4946650"/>
          <p14:tracePt t="53687" x="6578600" y="4921250"/>
          <p14:tracePt t="53703" x="6616700" y="4902200"/>
          <p14:tracePt t="53720" x="6629400" y="4895850"/>
          <p14:tracePt t="53737" x="6642100" y="4889500"/>
          <p14:tracePt t="53754" x="6654800" y="4883150"/>
          <p14:tracePt t="53781" x="6661150" y="4883150"/>
          <p14:tracePt t="53797" x="6673850" y="4876800"/>
          <p14:tracePt t="54149" x="6686550" y="4876800"/>
          <p14:tracePt t="54158" x="6699250" y="4876800"/>
          <p14:tracePt t="54231" x="6705600" y="4876800"/>
          <p14:tracePt t="54510" x="6711950" y="4876800"/>
          <p14:tracePt t="54517" x="6724650" y="4889500"/>
          <p14:tracePt t="54537" x="6737350" y="4895850"/>
          <p14:tracePt t="54553" x="6750050" y="4908550"/>
          <p14:tracePt t="54570" x="6762750" y="4908550"/>
          <p14:tracePt t="54622" x="6769100" y="4914900"/>
          <p14:tracePt t="54653" x="6781800" y="4927600"/>
          <p14:tracePt t="54662" x="6794500" y="4940300"/>
          <p14:tracePt t="54670" x="6807200" y="4953000"/>
          <p14:tracePt t="54687" x="6826250" y="4972050"/>
          <p14:tracePt t="54703" x="6851650" y="5003800"/>
          <p14:tracePt t="54720" x="6858000" y="5016500"/>
          <p14:tracePt t="54737" x="6877050" y="5035550"/>
          <p14:tracePt t="54753" x="6883400" y="5048250"/>
          <p14:tracePt t="54770" x="6902450" y="5067300"/>
          <p14:tracePt t="54787" x="6908800" y="5080000"/>
          <p14:tracePt t="54803" x="6921500" y="5092700"/>
          <p14:tracePt t="54820" x="6934200" y="5099050"/>
          <p14:tracePt t="54837" x="6953250" y="5130800"/>
          <p14:tracePt t="54853" x="6978650" y="5149850"/>
          <p14:tracePt t="54870" x="7010400" y="5181600"/>
          <p14:tracePt t="54886" x="7029450" y="5194300"/>
          <p14:tracePt t="54903" x="7035800" y="5213350"/>
          <p14:tracePt t="54937" x="7048500" y="5226050"/>
          <p14:tracePt t="54953" x="7061200" y="5238750"/>
          <p14:tracePt t="54970" x="7086600" y="5264150"/>
          <p14:tracePt t="54986" x="7112000" y="5289550"/>
          <p14:tracePt t="55003" x="7124700" y="5302250"/>
          <p14:tracePt t="55020" x="7131050" y="5308600"/>
          <p14:tracePt t="55037" x="7137400" y="5314950"/>
          <p14:tracePt t="55142" x="7131050" y="5314950"/>
          <p14:tracePt t="55149" x="7124700" y="5314950"/>
          <p14:tracePt t="55158" x="7105650" y="5314950"/>
          <p14:tracePt t="55170" x="7073900" y="5314950"/>
          <p14:tracePt t="55186" x="7048500" y="5302250"/>
          <p14:tracePt t="55203" x="7016750" y="5276850"/>
          <p14:tracePt t="55220" x="6991350" y="5264150"/>
          <p14:tracePt t="55236" x="6959600" y="5232400"/>
          <p14:tracePt t="55253" x="6934200" y="5187950"/>
          <p14:tracePt t="55270" x="6915150" y="5156200"/>
          <p14:tracePt t="55286" x="6902450" y="5143500"/>
          <p14:tracePt t="55303" x="6902450" y="5124450"/>
          <p14:tracePt t="55320" x="6889750" y="5105400"/>
          <p14:tracePt t="55337" x="6883400" y="5092700"/>
          <p14:tracePt t="55353" x="6870700" y="5067300"/>
          <p14:tracePt t="55370" x="6864350" y="5054600"/>
          <p14:tracePt t="55387" x="6858000" y="5048250"/>
          <p14:tracePt t="55403" x="6851650" y="5029200"/>
          <p14:tracePt t="55420" x="6845300" y="5016500"/>
          <p14:tracePt t="55437" x="6832600" y="4991100"/>
          <p14:tracePt t="55453" x="6826250" y="4978400"/>
          <p14:tracePt t="55470" x="6826250" y="4972050"/>
          <p14:tracePt t="55918" x="6819900" y="4972050"/>
          <p14:tracePt t="55926" x="6819900" y="4978400"/>
          <p14:tracePt t="55958" x="6819900" y="4991100"/>
          <p14:tracePt t="55990" x="6819900" y="4997450"/>
          <p14:tracePt t="55998" x="6819900" y="5003800"/>
          <p14:tracePt t="56006" x="6826250" y="5010150"/>
          <p14:tracePt t="56038" x="6838950" y="5022850"/>
          <p14:tracePt t="56054" x="6838950" y="5029200"/>
          <p14:tracePt t="56086" x="6845300" y="5035550"/>
          <p14:tracePt t="56102" x="6851650" y="5054600"/>
          <p14:tracePt t="56119" x="6858000" y="5067300"/>
          <p14:tracePt t="56126" x="6858000" y="5086350"/>
          <p14:tracePt t="56136" x="6864350" y="5086350"/>
          <p14:tracePt t="56153" x="6877050" y="5105400"/>
          <p14:tracePt t="56191" x="6877050" y="5111750"/>
          <p14:tracePt t="56207" x="6877050" y="5118100"/>
          <p14:tracePt t="56220" x="6883400" y="5118100"/>
          <p14:tracePt t="56237" x="6889750" y="5130800"/>
          <p14:tracePt t="56253" x="6889750" y="5149850"/>
          <p14:tracePt t="56269" x="6896100" y="5162550"/>
          <p14:tracePt t="56286" x="6902450" y="5181600"/>
          <p14:tracePt t="56303" x="6915150" y="5219700"/>
          <p14:tracePt t="56320" x="6927850" y="5238750"/>
          <p14:tracePt t="56336" x="6940550" y="5264150"/>
          <p14:tracePt t="56353" x="6953250" y="5276850"/>
          <p14:tracePt t="56370" x="6965950" y="5295900"/>
          <p14:tracePt t="56386" x="6978650" y="5302250"/>
          <p14:tracePt t="56403" x="6991350" y="5314950"/>
          <p14:tracePt t="56518" x="7010400" y="5314950"/>
          <p14:tracePt t="56526" x="7016750" y="5314950"/>
          <p14:tracePt t="56536" x="7023100" y="5308600"/>
          <p14:tracePt t="56553" x="7067550" y="5276850"/>
          <p14:tracePt t="56570" x="7105650" y="5257800"/>
          <p14:tracePt t="56586" x="7137400" y="5232400"/>
          <p14:tracePt t="56603" x="7162800" y="5219700"/>
          <p14:tracePt t="56619" x="7213600" y="5194300"/>
          <p14:tracePt t="56636" x="7277100" y="5187950"/>
          <p14:tracePt t="56653" x="7340600" y="5168900"/>
          <p14:tracePt t="56670" x="7416800" y="5149850"/>
          <p14:tracePt t="56686" x="7480300" y="5124450"/>
          <p14:tracePt t="56703" x="7569200" y="5105400"/>
          <p14:tracePt t="56719" x="7620000" y="5099050"/>
          <p14:tracePt t="56736" x="7708900" y="5073650"/>
          <p14:tracePt t="56753" x="7810500" y="5060950"/>
          <p14:tracePt t="56769" x="7931150" y="5041900"/>
          <p14:tracePt t="56786" x="8045450" y="5035550"/>
          <p14:tracePt t="56803" x="8172450" y="5022850"/>
          <p14:tracePt t="56819" x="8293100" y="5003800"/>
          <p14:tracePt t="56836" x="8439150" y="4959350"/>
          <p14:tracePt t="56853" x="8547100" y="4933950"/>
          <p14:tracePt t="56870" x="8743950" y="4870450"/>
          <p14:tracePt t="56886" x="8826500" y="4838700"/>
          <p14:tracePt t="56903" x="8909050" y="4787900"/>
          <p14:tracePt t="56919" x="8953500" y="4756150"/>
          <p14:tracePt t="56936" x="9017000" y="4724400"/>
          <p14:tracePt t="56953" x="9074150" y="4699000"/>
          <p14:tracePt t="56969" x="9131300" y="4679950"/>
          <p14:tracePt t="56986" x="9169400" y="4648200"/>
          <p14:tracePt t="57003" x="9201150" y="4616450"/>
          <p14:tracePt t="57019" x="9232900" y="4572000"/>
          <p14:tracePt t="57036" x="9251950" y="4546600"/>
          <p14:tracePt t="57053" x="9251950" y="4521200"/>
          <p14:tracePt t="57069" x="9251950" y="4502150"/>
          <p14:tracePt t="57086" x="9251950" y="4489450"/>
          <p14:tracePt t="57103" x="9245600" y="4476750"/>
          <p14:tracePt t="57119" x="9226550" y="4457700"/>
          <p14:tracePt t="57136" x="9194800" y="4451350"/>
          <p14:tracePt t="57153" x="9156700" y="4451350"/>
          <p14:tracePt t="57169" x="9118600" y="4451350"/>
          <p14:tracePt t="57186" x="9080500" y="4451350"/>
          <p14:tracePt t="57203" x="9048750" y="4470400"/>
          <p14:tracePt t="57219" x="9036050" y="4489450"/>
          <p14:tracePt t="57236" x="9029700" y="4514850"/>
          <p14:tracePt t="57253" x="9017000" y="4546600"/>
          <p14:tracePt t="57270" x="9010650" y="4546600"/>
          <p14:tracePt t="57286" x="8997950" y="4559300"/>
          <p14:tracePt t="57303" x="8972550" y="4559300"/>
          <p14:tracePt t="57319" x="8934450" y="4559300"/>
          <p14:tracePt t="57336" x="8902700" y="4559300"/>
          <p14:tracePt t="57353" x="8851900" y="4559300"/>
          <p14:tracePt t="57369" x="8813800" y="4559300"/>
          <p14:tracePt t="57386" x="8763000" y="4559300"/>
          <p14:tracePt t="57403" x="8724900" y="4572000"/>
          <p14:tracePt t="57419" x="8705850" y="4572000"/>
          <p14:tracePt t="57436" x="8693150" y="4584700"/>
          <p14:tracePt t="57453" x="8680450" y="4591050"/>
          <p14:tracePt t="57469" x="8661400" y="4591050"/>
          <p14:tracePt t="57486" x="8655050" y="4591050"/>
          <p14:tracePt t="57503" x="8629650" y="4591050"/>
          <p14:tracePt t="57519" x="8604250" y="4591050"/>
          <p14:tracePt t="57536" x="8566150" y="4591050"/>
          <p14:tracePt t="57553" x="8547100" y="4591050"/>
          <p14:tracePt t="57569" x="8528050" y="4591050"/>
          <p14:tracePt t="57606" x="8515350" y="4591050"/>
          <p14:tracePt t="57619" x="8509000" y="4591050"/>
          <p14:tracePt t="57636" x="8502650" y="4597400"/>
          <p14:tracePt t="57653" x="8489950" y="4610100"/>
          <p14:tracePt t="57943" x="8489950" y="4603750"/>
          <p14:tracePt t="57966" x="8489950" y="4597400"/>
          <p14:tracePt t="57974" x="8496300" y="4591050"/>
          <p14:tracePt t="57990" x="8502650" y="4591050"/>
          <p14:tracePt t="57999" x="8509000" y="4591050"/>
          <p14:tracePt t="58007" x="8515350" y="4591050"/>
          <p14:tracePt t="58019" x="8528050" y="4591050"/>
          <p14:tracePt t="58036" x="8547100" y="4591050"/>
          <p14:tracePt t="58053" x="8572500" y="4591050"/>
          <p14:tracePt t="58069" x="8585200" y="4591050"/>
          <p14:tracePt t="58086" x="8610600" y="4591050"/>
          <p14:tracePt t="58102" x="8629650" y="4591050"/>
          <p14:tracePt t="58119" x="8642350" y="4591050"/>
          <p14:tracePt t="58136" x="8667750" y="4597400"/>
          <p14:tracePt t="58153" x="8686800" y="4597400"/>
          <p14:tracePt t="58169" x="8699500" y="4597400"/>
          <p14:tracePt t="58186" x="8712200" y="4597400"/>
          <p14:tracePt t="58203" x="8724900" y="4616450"/>
          <p14:tracePt t="58219" x="8737600" y="4616450"/>
          <p14:tracePt t="58236" x="8750300" y="4616450"/>
          <p14:tracePt t="58254" x="8769350" y="4622800"/>
          <p14:tracePt t="58271" x="8775700" y="4622800"/>
          <p14:tracePt t="58286" x="8788400" y="4622800"/>
          <p14:tracePt t="58302" x="8801100" y="4635500"/>
          <p14:tracePt t="58326" x="8813800" y="4635500"/>
          <p14:tracePt t="58336" x="8820150" y="4641850"/>
          <p14:tracePt t="58352" x="8826500" y="4641850"/>
          <p14:tracePt t="58369" x="8839200" y="4641850"/>
          <p14:tracePt t="58386" x="8845550" y="4641850"/>
          <p14:tracePt t="58419" x="8858250" y="4641850"/>
          <p14:tracePt t="58436" x="8870950" y="4648200"/>
          <p14:tracePt t="58453" x="8896350" y="4660900"/>
          <p14:tracePt t="58470" x="8909050" y="4660900"/>
          <p14:tracePt t="58486" x="8909050" y="4667250"/>
          <p14:tracePt t="58503" x="8915400" y="4667250"/>
          <p14:tracePt t="58519" x="8928100" y="4667250"/>
          <p14:tracePt t="58536" x="8934450" y="4667250"/>
          <p14:tracePt t="58569" x="8947150" y="4673600"/>
          <p14:tracePt t="58602" x="8953500" y="4673600"/>
          <p14:tracePt t="58623" x="8966200" y="4679950"/>
          <p14:tracePt t="58636" x="8966200" y="4686300"/>
          <p14:tracePt t="58653" x="8985250" y="4692650"/>
          <p14:tracePt t="58669" x="8991600" y="4699000"/>
          <p14:tracePt t="58686" x="9004300" y="4699000"/>
          <p14:tracePt t="58702" x="9017000" y="4705350"/>
          <p14:tracePt t="58727" x="9029700" y="4711700"/>
          <p14:tracePt t="58743" x="9036050" y="4718050"/>
          <p14:tracePt t="58752" x="9042400" y="4718050"/>
          <p14:tracePt t="58769" x="9055100" y="4724400"/>
          <p14:tracePt t="58786" x="9067800" y="4730750"/>
          <p14:tracePt t="58856" x="9080500" y="4737100"/>
          <p14:tracePt t="58871" x="9093200" y="4737100"/>
          <p14:tracePt t="58879" x="9099550" y="4743450"/>
          <p14:tracePt t="58895" x="9105900" y="4743450"/>
          <p14:tracePt t="58911" x="9112250" y="4749800"/>
          <p14:tracePt t="59064" x="9118600" y="4756150"/>
          <p14:tracePt t="59070" x="9124950" y="4768850"/>
          <p14:tracePt t="59078" x="9144000" y="4775200"/>
          <p14:tracePt t="59086" x="9150350" y="4775200"/>
          <p14:tracePt t="59102" x="9163050" y="4794250"/>
          <p14:tracePt t="59119" x="9169400" y="4794250"/>
          <p14:tracePt t="59136" x="9169400" y="4800600"/>
          <p14:tracePt t="59153" x="9175750" y="4806950"/>
          <p14:tracePt t="59169" x="9182100" y="4813300"/>
          <p14:tracePt t="59203" x="9188450" y="4819650"/>
          <p14:tracePt t="59219" x="9201150" y="4826000"/>
          <p14:tracePt t="59236" x="9201150" y="4832350"/>
          <p14:tracePt t="59253" x="9207500" y="4838700"/>
          <p14:tracePt t="59271" x="9213850" y="4845050"/>
          <p14:tracePt t="59286" x="9213850" y="4851400"/>
          <p14:tracePt t="59302" x="9213850" y="4857750"/>
          <p14:tracePt t="60175" x="9220200" y="4864100"/>
          <p14:tracePt t="60184" x="9226550" y="4870450"/>
          <p14:tracePt t="60191" x="9232900" y="4876800"/>
          <p14:tracePt t="60207" x="9232900" y="4883150"/>
          <p14:tracePt t="60219" x="9232900" y="4889500"/>
          <p14:tracePt t="60235" x="9232900" y="4908550"/>
          <p14:tracePt t="60252" x="9232900" y="4921250"/>
          <p14:tracePt t="60269" x="9232900" y="4927600"/>
          <p14:tracePt t="60287" x="9232900" y="4940300"/>
          <p14:tracePt t="60311" x="9232900" y="4946650"/>
          <p14:tracePt t="60319" x="9232900" y="4953000"/>
          <p14:tracePt t="60335" x="9232900" y="4965700"/>
          <p14:tracePt t="60352" x="9232900" y="4972050"/>
          <p14:tracePt t="60369" x="9232900" y="4984750"/>
          <p14:tracePt t="60386" x="9232900" y="4991100"/>
          <p14:tracePt t="60419" x="9232900" y="5010150"/>
          <p14:tracePt t="60452" x="9232900" y="5022850"/>
          <p14:tracePt t="60469" x="9232900" y="5029200"/>
          <p14:tracePt t="60486" x="9232900" y="5048250"/>
          <p14:tracePt t="60502" x="9232900" y="5067300"/>
          <p14:tracePt t="60519" x="9232900" y="5080000"/>
          <p14:tracePt t="60535" x="9232900" y="5105400"/>
          <p14:tracePt t="60552" x="9226550" y="5118100"/>
          <p14:tracePt t="60569" x="9226550" y="5137150"/>
          <p14:tracePt t="60586" x="9220200" y="5156200"/>
          <p14:tracePt t="60602" x="9207500" y="5194300"/>
          <p14:tracePt t="60619" x="9201150" y="5213350"/>
          <p14:tracePt t="60635" x="9194800" y="5264150"/>
          <p14:tracePt t="60652" x="9169400" y="5302250"/>
          <p14:tracePt t="60669" x="9131300" y="5346700"/>
          <p14:tracePt t="60686" x="9112250" y="5372100"/>
          <p14:tracePt t="60702" x="9080500" y="5422900"/>
          <p14:tracePt t="60719" x="9061450" y="5454650"/>
          <p14:tracePt t="60735" x="9036050" y="5480050"/>
          <p14:tracePt t="60752" x="9023350" y="5492750"/>
          <p14:tracePt t="60768" x="8991600" y="5518150"/>
          <p14:tracePt t="60785" x="8953500" y="5549900"/>
          <p14:tracePt t="60802" x="8915400" y="5575300"/>
          <p14:tracePt t="60819" x="8870950" y="5594350"/>
          <p14:tracePt t="60835" x="8845550" y="5613400"/>
          <p14:tracePt t="60852" x="8826500" y="5626100"/>
          <p14:tracePt t="60886" x="8801100" y="5632450"/>
          <p14:tracePt t="60902" x="8775700" y="5651500"/>
          <p14:tracePt t="60919" x="8737600" y="5670550"/>
          <p14:tracePt t="60935" x="8680450" y="5695950"/>
          <p14:tracePt t="60952" x="8642350" y="5708650"/>
          <p14:tracePt t="60968" x="8597900" y="5734050"/>
          <p14:tracePt t="60985" x="8566150" y="5753100"/>
          <p14:tracePt t="61002" x="8547100" y="5772150"/>
          <p14:tracePt t="61019" x="8515350" y="5784850"/>
          <p14:tracePt t="61035" x="8483600" y="5803900"/>
          <p14:tracePt t="61052" x="8426450" y="5810250"/>
          <p14:tracePt t="61068" x="8356600" y="5829300"/>
          <p14:tracePt t="61086" x="8267700" y="5835650"/>
          <p14:tracePt t="61102" x="8197850" y="5848350"/>
          <p14:tracePt t="61118" x="8134350" y="5867400"/>
          <p14:tracePt t="61135" x="8083550" y="5867400"/>
          <p14:tracePt t="61152" x="8051800" y="5867400"/>
          <p14:tracePt t="61168" x="8007350" y="5867400"/>
          <p14:tracePt t="61186" x="7962900" y="5867400"/>
          <p14:tracePt t="61202" x="7912100" y="5867400"/>
          <p14:tracePt t="61219" x="7874000" y="5867400"/>
          <p14:tracePt t="61235" x="7842250" y="5861050"/>
          <p14:tracePt t="61252" x="7804150" y="5854700"/>
          <p14:tracePt t="61254" x="7785100" y="5848350"/>
          <p14:tracePt t="61269" x="7766050" y="5842000"/>
          <p14:tracePt t="61286" x="7696200" y="5829300"/>
          <p14:tracePt t="61302" x="7645400" y="5822950"/>
          <p14:tracePt t="61319" x="7562850" y="5816600"/>
          <p14:tracePt t="61335" x="7493000" y="5816600"/>
          <p14:tracePt t="61352" x="7416800" y="5816600"/>
          <p14:tracePt t="61368" x="7372350" y="5816600"/>
          <p14:tracePt t="61386" x="7327900" y="5816600"/>
          <p14:tracePt t="61402" x="7283450" y="5816600"/>
          <p14:tracePt t="61419" x="7251700" y="5816600"/>
          <p14:tracePt t="61503" x="7245350" y="5816600"/>
          <p14:tracePt t="61519" x="7245350" y="5810250"/>
          <p14:tracePt t="61536" x="7245350" y="5791200"/>
          <p14:tracePt t="61551" x="7258050" y="5784850"/>
          <p14:tracePt t="61559" x="7264400" y="5778500"/>
          <p14:tracePt t="61576" x="7270750" y="5778500"/>
          <p14:tracePt t="61585" x="7277100" y="5765800"/>
          <p14:tracePt t="61602" x="7283450" y="5759450"/>
          <p14:tracePt t="61632" x="7289800" y="5759450"/>
          <p14:tracePt t="61639" x="7296150" y="5753100"/>
          <p14:tracePt t="61663" x="7296150" y="5746750"/>
          <p14:tracePt t="61671" x="7296150" y="5740400"/>
          <p14:tracePt t="61695" x="7296150" y="5721350"/>
          <p14:tracePt t="61711" x="7296150" y="5715000"/>
          <p14:tracePt t="61720" x="7296150" y="5708650"/>
          <p14:tracePt t="61735" x="7296150" y="5689600"/>
          <p14:tracePt t="61752" x="7283450" y="5651500"/>
          <p14:tracePt t="61768" x="7258050" y="5619750"/>
          <p14:tracePt t="61785" x="7226300" y="5568950"/>
          <p14:tracePt t="61802" x="7207250" y="5537200"/>
          <p14:tracePt t="61819" x="7188200" y="5499100"/>
          <p14:tracePt t="61835" x="7169150" y="5473700"/>
          <p14:tracePt t="61852" x="7143750" y="5416550"/>
          <p14:tracePt t="61869" x="7118350" y="5340350"/>
          <p14:tracePt t="61885" x="7118350" y="5270500"/>
          <p14:tracePt t="61902" x="7124700" y="5092700"/>
          <p14:tracePt t="61918" x="7169150" y="4978400"/>
          <p14:tracePt t="61935" x="7219950" y="4851400"/>
          <p14:tracePt t="61952" x="7258050" y="4737100"/>
          <p14:tracePt t="61968" x="7283450" y="4635500"/>
          <p14:tracePt t="61985" x="7315200" y="4533900"/>
          <p14:tracePt t="62002" x="7327900" y="4457700"/>
          <p14:tracePt t="62018" x="7346950" y="4413250"/>
          <p14:tracePt t="62035" x="7353300" y="4368800"/>
          <p14:tracePt t="62052" x="7359650" y="4324350"/>
          <p14:tracePt t="62069" x="7359650" y="4273550"/>
          <p14:tracePt t="62085" x="7359650" y="4229100"/>
          <p14:tracePt t="62102" x="7359650" y="4159250"/>
          <p14:tracePt t="62118" x="7315200" y="4064000"/>
          <p14:tracePt t="62135" x="7308850" y="4044950"/>
          <p14:tracePt t="62152" x="7302500" y="4019550"/>
          <p14:tracePt t="62168" x="7277100" y="3981450"/>
          <p14:tracePt t="62185" x="7264400" y="3937000"/>
          <p14:tracePt t="62202" x="7245350" y="3898900"/>
          <p14:tracePt t="62219" x="7226300" y="3848100"/>
          <p14:tracePt t="62235" x="7219950" y="3822700"/>
          <p14:tracePt t="62252" x="7213600" y="3790950"/>
          <p14:tracePt t="62268" x="7213600" y="3765550"/>
          <p14:tracePt t="62285" x="7213600" y="3759200"/>
          <p14:tracePt t="62302" x="7213600" y="3733800"/>
          <p14:tracePt t="62318" x="7213600" y="3714750"/>
          <p14:tracePt t="62335" x="7213600" y="3689350"/>
          <p14:tracePt t="62352" x="7213600" y="3651250"/>
          <p14:tracePt t="62368" x="7213600" y="3613150"/>
          <p14:tracePt t="62385" x="7213600" y="3575050"/>
          <p14:tracePt t="62402" x="7194550" y="3511550"/>
          <p14:tracePt t="62418" x="7175500" y="3479800"/>
          <p14:tracePt t="62435" x="7156450" y="3441700"/>
          <p14:tracePt t="62452" x="7143750" y="3416300"/>
          <p14:tracePt t="62468" x="7137400" y="3384550"/>
          <p14:tracePt t="62485" x="7118350" y="3365500"/>
          <p14:tracePt t="62502" x="7112000" y="3352800"/>
          <p14:tracePt t="62518" x="7112000" y="3327400"/>
          <p14:tracePt t="62535" x="7092950" y="3314700"/>
          <p14:tracePt t="62552" x="7086600" y="3295650"/>
          <p14:tracePt t="62568" x="7080250" y="3282950"/>
          <p14:tracePt t="62585" x="7067550" y="3257550"/>
          <p14:tracePt t="62602" x="7054850" y="3244850"/>
          <p14:tracePt t="62618" x="7048500" y="3225800"/>
          <p14:tracePt t="62635" x="7035800" y="3206750"/>
          <p14:tracePt t="62652" x="7016750" y="3181350"/>
          <p14:tracePt t="62668" x="7004050" y="3155950"/>
          <p14:tracePt t="62685" x="6997700" y="3130550"/>
          <p14:tracePt t="62702" x="6972300" y="3098800"/>
          <p14:tracePt t="62718" x="6953250" y="3079750"/>
          <p14:tracePt t="62735" x="6934200" y="3054350"/>
          <p14:tracePt t="62752" x="6927850" y="3041650"/>
          <p14:tracePt t="62768" x="6927850" y="3035300"/>
          <p14:tracePt t="62785" x="6915150" y="3022600"/>
          <p14:tracePt t="62802" x="6908800" y="3009900"/>
          <p14:tracePt t="62818" x="6896100" y="2997200"/>
          <p14:tracePt t="62835" x="6883400" y="2978150"/>
          <p14:tracePt t="62852" x="6864350" y="2971800"/>
          <p14:tracePt t="62868" x="6851650" y="2971800"/>
          <p14:tracePt t="62885" x="6838950" y="2959100"/>
          <p14:tracePt t="62901" x="6813550" y="2952750"/>
          <p14:tracePt t="62918" x="6807200" y="2946400"/>
          <p14:tracePt t="62935" x="6794500" y="2946400"/>
          <p14:tracePt t="62959" x="6788150" y="2946400"/>
          <p14:tracePt t="62968" x="6775450" y="2946400"/>
          <p14:tracePt t="62985" x="6762750" y="2946400"/>
          <p14:tracePt t="63001" x="6743700" y="2946400"/>
          <p14:tracePt t="63018" x="6737350" y="2946400"/>
          <p14:tracePt t="63072" x="6724650" y="2946400"/>
          <p14:tracePt t="63079" x="6718300" y="2952750"/>
          <p14:tracePt t="63087" x="6711950" y="2959100"/>
          <p14:tracePt t="63101" x="6705600" y="2959100"/>
          <p14:tracePt t="63118" x="6692900" y="2978150"/>
          <p14:tracePt t="63151" x="6692900" y="2984500"/>
          <p14:tracePt t="63168" x="6692900" y="3003550"/>
          <p14:tracePt t="63185" x="6692900" y="3028950"/>
          <p14:tracePt t="63201" x="6737350" y="3067050"/>
          <p14:tracePt t="63218" x="6781800" y="3105150"/>
          <p14:tracePt t="63235" x="6807200" y="3130550"/>
          <p14:tracePt t="63251" x="6838950" y="3149600"/>
          <p14:tracePt t="63268" x="6845300" y="3162300"/>
          <p14:tracePt t="63270" x="6858000" y="3175000"/>
          <p14:tracePt t="63301" x="6877050" y="3200400"/>
          <p14:tracePt t="63318" x="6896100" y="3225800"/>
          <p14:tracePt t="63335" x="6959600" y="3289300"/>
          <p14:tracePt t="63351" x="7010400" y="3327400"/>
          <p14:tracePt t="63368" x="7042150" y="3365500"/>
          <p14:tracePt t="63385" x="7073900" y="3416300"/>
          <p14:tracePt t="63401" x="7118350" y="3492500"/>
          <p14:tracePt t="63418" x="7175500" y="3562350"/>
          <p14:tracePt t="63435" x="7264400" y="3651250"/>
          <p14:tracePt t="63451" x="7346950" y="3727450"/>
          <p14:tracePt t="63468" x="7442200" y="3790950"/>
          <p14:tracePt t="63485" x="7505700" y="3841750"/>
          <p14:tracePt t="63501" x="7562850" y="3879850"/>
          <p14:tracePt t="63518" x="7588250" y="3905250"/>
          <p14:tracePt t="63535" x="7613650" y="3956050"/>
          <p14:tracePt t="63551" x="7645400" y="3987800"/>
          <p14:tracePt t="63568" x="7670800" y="4025900"/>
          <p14:tracePt t="63585" x="7702550" y="4083050"/>
          <p14:tracePt t="63601" x="7740650" y="4114800"/>
          <p14:tracePt t="63618" x="7766050" y="4152900"/>
          <p14:tracePt t="63635" x="7791450" y="4191000"/>
          <p14:tracePt t="63651" x="7816850" y="4229100"/>
          <p14:tracePt t="63668" x="7823200" y="4248150"/>
          <p14:tracePt t="63685" x="7835900" y="4267200"/>
          <p14:tracePt t="63701" x="7848600" y="4292600"/>
          <p14:tracePt t="63718" x="7874000" y="4324350"/>
          <p14:tracePt t="63735" x="7912100" y="4368800"/>
          <p14:tracePt t="63751" x="7943850" y="4406900"/>
          <p14:tracePt t="63753" x="7943850" y="4413250"/>
          <p14:tracePt t="63768" x="7962900" y="4438650"/>
          <p14:tracePt t="63785" x="7981950" y="4470400"/>
          <p14:tracePt t="63801" x="7988300" y="4483100"/>
          <p14:tracePt t="63818" x="7988300" y="4489450"/>
          <p14:tracePt t="63835" x="7994650" y="4514850"/>
          <p14:tracePt t="63851" x="8001000" y="4533900"/>
          <p14:tracePt t="63868" x="8007350" y="4552950"/>
          <p14:tracePt t="63885" x="8007350" y="4572000"/>
          <p14:tracePt t="63901" x="8020050" y="4603750"/>
          <p14:tracePt t="63918" x="8020050" y="4616450"/>
          <p14:tracePt t="63935" x="8026400" y="4660900"/>
          <p14:tracePt t="63951" x="8026400" y="4692650"/>
          <p14:tracePt t="63968" x="8032750" y="4724400"/>
          <p14:tracePt t="63985" x="8032750" y="4743450"/>
          <p14:tracePt t="64001" x="8032750" y="4775200"/>
          <p14:tracePt t="64018" x="8032750" y="4800600"/>
          <p14:tracePt t="64035" x="8032750" y="4832350"/>
          <p14:tracePt t="64051" x="8032750" y="4870450"/>
          <p14:tracePt t="64068" x="8032750" y="4908550"/>
          <p14:tracePt t="64085" x="8032750" y="4940300"/>
          <p14:tracePt t="64101" x="8032750" y="4965700"/>
          <p14:tracePt t="64118" x="8032750" y="5003800"/>
          <p14:tracePt t="64134" x="8032750" y="5022850"/>
          <p14:tracePt t="64152" x="8032750" y="5035550"/>
          <p14:tracePt t="64168" x="8026400" y="5054600"/>
          <p14:tracePt t="64184" x="8026400" y="5060950"/>
          <p14:tracePt t="64201" x="8026400" y="5073650"/>
          <p14:tracePt t="64218" x="8020050" y="5086350"/>
          <p14:tracePt t="64235" x="8020050" y="5099050"/>
          <p14:tracePt t="64251" x="8013700" y="5111750"/>
          <p14:tracePt t="64268" x="8013700" y="5118100"/>
          <p14:tracePt t="68145" x="8007350" y="5124450"/>
          <p14:tracePt t="68153" x="8001000" y="5124450"/>
          <p14:tracePt t="68328" x="7988300" y="5124450"/>
          <p14:tracePt t="68337" x="7975600" y="5124450"/>
          <p14:tracePt t="84197" x="7956550" y="5124450"/>
          <p14:tracePt t="84205" x="7931150" y="5124450"/>
          <p14:tracePt t="84213" x="7899400" y="5124450"/>
          <p14:tracePt t="84230" x="7804150" y="5137150"/>
          <p14:tracePt t="84247" x="7734300" y="5143500"/>
          <p14:tracePt t="84263" x="7677150" y="5143500"/>
          <p14:tracePt t="84280" x="7639050" y="5143500"/>
          <p14:tracePt t="84297" x="7632700" y="5143500"/>
          <p14:tracePt t="84314" x="7620000" y="5149850"/>
          <p14:tracePt t="84331" x="7594600" y="5156200"/>
          <p14:tracePt t="84347" x="7480300" y="5149850"/>
          <p14:tracePt t="84363" x="7385050" y="5124450"/>
          <p14:tracePt t="84380" x="7283450" y="5092700"/>
          <p14:tracePt t="84397" x="7232650" y="5073650"/>
          <p14:tracePt t="84414" x="7188200" y="5054600"/>
          <p14:tracePt t="84430" x="7175500" y="5054600"/>
          <p14:tracePt t="84447" x="7156450" y="5054600"/>
          <p14:tracePt t="84464" x="7137400" y="5048250"/>
          <p14:tracePt t="84480" x="7112000" y="5035550"/>
          <p14:tracePt t="84497" x="7073900" y="5022850"/>
          <p14:tracePt t="84513" x="7054850" y="5010150"/>
          <p14:tracePt t="84530" x="7029450" y="5003800"/>
          <p14:tracePt t="84547" x="7010400" y="4997450"/>
          <p14:tracePt t="84563" x="6997700" y="4991100"/>
          <p14:tracePt t="84580" x="6978650" y="4972050"/>
          <p14:tracePt t="84597" x="6959600" y="4953000"/>
          <p14:tracePt t="84613" x="6940550" y="4940300"/>
          <p14:tracePt t="84630" x="6934200" y="4921250"/>
          <p14:tracePt t="84647" x="6921500" y="4914900"/>
          <p14:tracePt t="84664" x="6915150" y="4908550"/>
          <p14:tracePt t="84680" x="6896100" y="4883150"/>
          <p14:tracePt t="84697" x="6870700" y="4857750"/>
          <p14:tracePt t="84714" x="6826250" y="4826000"/>
          <p14:tracePt t="84730" x="6781800" y="4806950"/>
          <p14:tracePt t="84747" x="6699250" y="4768850"/>
          <p14:tracePt t="84764" x="6673850" y="4762500"/>
          <p14:tracePt t="84780" x="6540500" y="4711700"/>
          <p14:tracePt t="84797" x="6432550" y="4667250"/>
          <p14:tracePt t="84813" x="6337300" y="4629150"/>
          <p14:tracePt t="84830" x="6280150" y="4603750"/>
          <p14:tracePt t="84847" x="6248400" y="4584700"/>
          <p14:tracePt t="84864" x="6210300" y="4572000"/>
          <p14:tracePt t="84880" x="6172200" y="4552950"/>
          <p14:tracePt t="84897" x="6134100" y="4533900"/>
          <p14:tracePt t="84914" x="6102350" y="4521200"/>
          <p14:tracePt t="84930" x="6038850" y="4495800"/>
          <p14:tracePt t="84948" x="5962650" y="4470400"/>
          <p14:tracePt t="84964" x="5943600" y="4464050"/>
          <p14:tracePt t="84980" x="5886450" y="4451350"/>
          <p14:tracePt t="84997" x="5854700" y="4445000"/>
          <p14:tracePt t="85013" x="5816600" y="4438650"/>
          <p14:tracePt t="85030" x="5778500" y="4438650"/>
          <p14:tracePt t="85047" x="5740400" y="4438650"/>
          <p14:tracePt t="85063" x="5708650" y="4438650"/>
          <p14:tracePt t="85080" x="5689600" y="4438650"/>
          <p14:tracePt t="85097" x="5664200" y="4438650"/>
          <p14:tracePt t="85113" x="5632450" y="4445000"/>
          <p14:tracePt t="85130" x="5600700" y="4451350"/>
          <p14:tracePt t="85147" x="5562600" y="4451350"/>
          <p14:tracePt t="85164" x="5505450" y="4457700"/>
          <p14:tracePt t="85180" x="5461000" y="4464050"/>
          <p14:tracePt t="85197" x="5454650" y="4470400"/>
          <p14:tracePt t="85213" x="5441950" y="4476750"/>
          <p14:tracePt t="85230" x="5429250" y="4476750"/>
          <p14:tracePt t="85247" x="5410200" y="4483100"/>
          <p14:tracePt t="85263" x="5391150" y="4483100"/>
          <p14:tracePt t="85280" x="5365750" y="4495800"/>
          <p14:tracePt t="85297" x="5359400" y="4495800"/>
          <p14:tracePt t="85313" x="5340350" y="4502150"/>
          <p14:tracePt t="85330" x="5334000" y="4502150"/>
          <p14:tracePt t="85346" x="5295900" y="4508500"/>
          <p14:tracePt t="85348" x="5276850" y="4508500"/>
          <p14:tracePt t="85363" x="5257800" y="4508500"/>
          <p14:tracePt t="85380" x="5226050" y="4527550"/>
          <p14:tracePt t="85396" x="5207000" y="4527550"/>
          <p14:tracePt t="85413" x="5194300" y="4533900"/>
          <p14:tracePt t="85430" x="5181600" y="4546600"/>
          <p14:tracePt t="85447" x="5162550" y="4552950"/>
          <p14:tracePt t="85463" x="5137150" y="4572000"/>
          <p14:tracePt t="85480" x="5111750" y="4584700"/>
          <p14:tracePt t="85497" x="5092700" y="4603750"/>
          <p14:tracePt t="85514" x="5080000" y="4610100"/>
          <p14:tracePt t="85530" x="5067300" y="4629150"/>
          <p14:tracePt t="85547" x="5060950" y="4654550"/>
          <p14:tracePt t="85564" x="5048250" y="4673600"/>
          <p14:tracePt t="85580" x="5041900" y="4686300"/>
          <p14:tracePt t="85596" x="5041900" y="4705350"/>
          <p14:tracePt t="85613" x="5041900" y="4718050"/>
          <p14:tracePt t="85630" x="5041900" y="4737100"/>
          <p14:tracePt t="85647" x="5041900" y="4756150"/>
          <p14:tracePt t="85663" x="5041900" y="4781550"/>
          <p14:tracePt t="85680" x="5041900" y="4800600"/>
          <p14:tracePt t="85696" x="5048250" y="4826000"/>
          <p14:tracePt t="85714" x="5067300" y="4857750"/>
          <p14:tracePt t="85730" x="5080000" y="4883150"/>
          <p14:tracePt t="85747" x="5092700" y="4895850"/>
          <p14:tracePt t="85763" x="5111750" y="4921250"/>
          <p14:tracePt t="85780" x="5143500" y="4953000"/>
          <p14:tracePt t="85796" x="5162550" y="4959350"/>
          <p14:tracePt t="85813" x="5200650" y="4972050"/>
          <p14:tracePt t="85830" x="5232400" y="4978400"/>
          <p14:tracePt t="85847" x="5270500" y="4997450"/>
          <p14:tracePt t="85863" x="5295900" y="5003800"/>
          <p14:tracePt t="85880" x="5314950" y="5010150"/>
          <p14:tracePt t="85897" x="5334000" y="5010150"/>
          <p14:tracePt t="85913" x="5353050" y="5010150"/>
          <p14:tracePt t="85930" x="5365750" y="5010150"/>
          <p14:tracePt t="85947" x="5391150" y="5010150"/>
          <p14:tracePt t="85963" x="5441950" y="5022850"/>
          <p14:tracePt t="85980" x="5486400" y="5035550"/>
          <p14:tracePt t="85997" x="5524500" y="5054600"/>
          <p14:tracePt t="86013" x="5530850" y="5054600"/>
          <p14:tracePt t="86030" x="5543550" y="5054600"/>
          <p14:tracePt t="86047" x="5549900" y="5054600"/>
          <p14:tracePt t="86063" x="5556250" y="5054600"/>
          <p14:tracePt t="86080" x="5575300" y="5054600"/>
          <p14:tracePt t="86096" x="5607050" y="5054600"/>
          <p14:tracePt t="86113" x="5657850" y="5054600"/>
          <p14:tracePt t="86130" x="5689600" y="5060950"/>
          <p14:tracePt t="86146" x="5702300" y="5060950"/>
          <p14:tracePt t="86163" x="5708650" y="5060950"/>
          <p14:tracePt t="86196" x="5715000" y="5060950"/>
          <p14:tracePt t="86213" x="5734050" y="5060950"/>
          <p14:tracePt t="86230" x="5759450" y="5060950"/>
          <p14:tracePt t="86246" x="5784850" y="5060950"/>
          <p14:tracePt t="86263" x="5810250" y="5060950"/>
          <p14:tracePt t="86280" x="5835650" y="5067300"/>
          <p14:tracePt t="86296" x="5854700" y="5067300"/>
          <p14:tracePt t="86313" x="5880100" y="5067300"/>
          <p14:tracePt t="86330" x="5905500" y="5067300"/>
          <p14:tracePt t="86347" x="5937250" y="5067300"/>
          <p14:tracePt t="86350" x="5956300" y="5067300"/>
          <p14:tracePt t="86363" x="5962650" y="5067300"/>
          <p14:tracePt t="86380" x="5981700" y="5067300"/>
          <p14:tracePt t="86396" x="6013450" y="5067300"/>
          <p14:tracePt t="86413" x="6038850" y="5067300"/>
          <p14:tracePt t="86430" x="6057900" y="5067300"/>
          <p14:tracePt t="86446" x="6076950" y="5067300"/>
          <p14:tracePt t="86463" x="6102350" y="5067300"/>
          <p14:tracePt t="86480" x="6115050" y="5060950"/>
          <p14:tracePt t="86496" x="6127750" y="5054600"/>
          <p14:tracePt t="86513" x="6153150" y="5048250"/>
          <p14:tracePt t="86530" x="6172200" y="5041900"/>
          <p14:tracePt t="86547" x="6210300" y="5029200"/>
          <p14:tracePt t="86563" x="6242050" y="5029200"/>
          <p14:tracePt t="86580" x="6286500" y="5029200"/>
          <p14:tracePt t="86596" x="6299200" y="5022850"/>
          <p14:tracePt t="86613" x="6305550" y="5016500"/>
          <p14:tracePt t="86630" x="6324600" y="5010150"/>
          <p14:tracePt t="86646" x="6337300" y="5010150"/>
          <p14:tracePt t="86663" x="6362700" y="5003800"/>
          <p14:tracePt t="86680" x="6381750" y="4997450"/>
          <p14:tracePt t="86697" x="6413500" y="4991100"/>
          <p14:tracePt t="86713" x="6432550" y="4978400"/>
          <p14:tracePt t="86730" x="6445250" y="4972050"/>
          <p14:tracePt t="86746" x="6457950" y="4965700"/>
          <p14:tracePt t="86763" x="6464300" y="4965700"/>
          <p14:tracePt t="86780" x="6483350" y="4953000"/>
          <p14:tracePt t="86796" x="6502400" y="4940300"/>
          <p14:tracePt t="86813" x="6508750" y="4933950"/>
          <p14:tracePt t="86830" x="6521450" y="4927600"/>
          <p14:tracePt t="86846" x="6527800" y="4921250"/>
          <p14:tracePt t="86863" x="6534150" y="4921250"/>
          <p14:tracePt t="86880" x="6546850" y="4902200"/>
          <p14:tracePt t="86897" x="6553200" y="4895850"/>
          <p14:tracePt t="86913" x="6565900" y="4883150"/>
          <p14:tracePt t="86930" x="6591300" y="4870450"/>
          <p14:tracePt t="86946" x="6591300" y="4864100"/>
          <p14:tracePt t="86963" x="6597650" y="4864100"/>
          <p14:tracePt t="86980" x="6604000" y="4845050"/>
          <p14:tracePt t="86996" x="6610350" y="4832350"/>
          <p14:tracePt t="87013" x="6616700" y="4819650"/>
          <p14:tracePt t="87030" x="6623050" y="4806950"/>
          <p14:tracePt t="87046" x="6623050" y="4800600"/>
          <p14:tracePt t="87063" x="6629400" y="4781550"/>
          <p14:tracePt t="87096" x="6629400" y="4768850"/>
          <p14:tracePt t="87113" x="6629400" y="4762500"/>
          <p14:tracePt t="87130" x="6629400" y="4749800"/>
          <p14:tracePt t="87146" x="6629400" y="4737100"/>
          <p14:tracePt t="87163" x="6629400" y="4718050"/>
          <p14:tracePt t="87180" x="6616700" y="4699000"/>
          <p14:tracePt t="87196" x="6616700" y="4686300"/>
          <p14:tracePt t="87213" x="6604000" y="4673600"/>
          <p14:tracePt t="87230" x="6597650" y="4660900"/>
          <p14:tracePt t="87246" x="6591300" y="4654550"/>
          <p14:tracePt t="87263" x="6584950" y="4648200"/>
          <p14:tracePt t="87280" x="6578600" y="4641850"/>
          <p14:tracePt t="87297" x="6572250" y="4635500"/>
          <p14:tracePt t="87313" x="6559550" y="4629150"/>
          <p14:tracePt t="87330" x="6534150" y="4622800"/>
          <p14:tracePt t="87346" x="6515100" y="4622800"/>
          <p14:tracePt t="87363" x="6502400" y="4622800"/>
          <p14:tracePt t="87380" x="6477000" y="4616450"/>
          <p14:tracePt t="87396" x="6464300" y="4616450"/>
          <p14:tracePt t="87413" x="6445250" y="4616450"/>
          <p14:tracePt t="87429" x="6426200" y="4610100"/>
          <p14:tracePt t="87446" x="6400800" y="4610100"/>
          <p14:tracePt t="87463" x="6375400" y="4597400"/>
          <p14:tracePt t="87480" x="6350000" y="4591050"/>
          <p14:tracePt t="87496" x="6324600" y="4591050"/>
          <p14:tracePt t="87513" x="6299200" y="4591050"/>
          <p14:tracePt t="87530" x="6254750" y="4584700"/>
          <p14:tracePt t="87546" x="6223000" y="4584700"/>
          <p14:tracePt t="87563" x="6191250" y="4572000"/>
          <p14:tracePt t="87580" x="6165850" y="4572000"/>
          <p14:tracePt t="87596" x="6140450" y="4565650"/>
          <p14:tracePt t="87613" x="6070600" y="4559300"/>
          <p14:tracePt t="87629" x="6013450" y="4540250"/>
          <p14:tracePt t="87646" x="5962650" y="4533900"/>
          <p14:tracePt t="87663" x="5918200" y="4527550"/>
          <p14:tracePt t="87680" x="5867400" y="4527550"/>
          <p14:tracePt t="87696" x="5835650" y="4527550"/>
          <p14:tracePt t="87713" x="5784850" y="4527550"/>
          <p14:tracePt t="87730" x="5727700" y="4527550"/>
          <p14:tracePt t="87746" x="5638800" y="4508500"/>
          <p14:tracePt t="87763" x="5568950" y="4502150"/>
          <p14:tracePt t="87779" x="5511800" y="4476750"/>
          <p14:tracePt t="87796" x="5461000" y="4470400"/>
          <p14:tracePt t="87813" x="5429250" y="4464050"/>
          <p14:tracePt t="87829" x="5391150" y="4457700"/>
          <p14:tracePt t="87846" x="5372100" y="4451350"/>
          <p14:tracePt t="87863" x="5353050" y="4451350"/>
          <p14:tracePt t="87880" x="5340350" y="4451350"/>
          <p14:tracePt t="87896" x="5334000" y="4451350"/>
          <p14:tracePt t="87913" x="5314950" y="4451350"/>
          <p14:tracePt t="87929" x="5289550" y="4451350"/>
          <p14:tracePt t="87946" x="5270500" y="4451350"/>
          <p14:tracePt t="87963" x="5257800" y="4451350"/>
          <p14:tracePt t="87980" x="5245100" y="4451350"/>
          <p14:tracePt t="87996" x="5232400" y="4451350"/>
          <p14:tracePt t="88013" x="5181600" y="4451350"/>
          <p14:tracePt t="88029" x="5156200" y="4451350"/>
          <p14:tracePt t="88046" x="5137150" y="4451350"/>
          <p14:tracePt t="88063" x="5130800" y="4451350"/>
          <p14:tracePt t="88080" x="5111750" y="4451350"/>
          <p14:tracePt t="88096" x="5092700" y="4457700"/>
          <p14:tracePt t="88113" x="5080000" y="4464050"/>
          <p14:tracePt t="88129" x="5054600" y="4476750"/>
          <p14:tracePt t="88146" x="5041900" y="4483100"/>
          <p14:tracePt t="88163" x="5035550" y="4489450"/>
          <p14:tracePt t="88180" x="5029200" y="4502150"/>
          <p14:tracePt t="88196" x="5022850" y="4508500"/>
          <p14:tracePt t="88213" x="5003800" y="4527550"/>
          <p14:tracePt t="88229" x="4991100" y="4533900"/>
          <p14:tracePt t="88246" x="4991100" y="4546600"/>
          <p14:tracePt t="88263" x="4984750" y="4552950"/>
          <p14:tracePt t="88279" x="4978400" y="4578350"/>
          <p14:tracePt t="88296" x="4978400" y="4591050"/>
          <p14:tracePt t="88313" x="4978400" y="4597400"/>
          <p14:tracePt t="88329" x="4965700" y="4610100"/>
          <p14:tracePt t="88346" x="4965700" y="4616450"/>
          <p14:tracePt t="88363" x="4965700" y="4622800"/>
          <p14:tracePt t="88365" x="4965700" y="4629150"/>
          <p14:tracePt t="88380" x="4972050" y="4635500"/>
          <p14:tracePt t="88397" x="4984750" y="4654550"/>
          <p14:tracePt t="88413" x="4991100" y="4667250"/>
          <p14:tracePt t="88429" x="4997450" y="4673600"/>
          <p14:tracePt t="88446" x="5016500" y="4692650"/>
          <p14:tracePt t="88463" x="5035550" y="4699000"/>
          <p14:tracePt t="88479" x="5054600" y="4705350"/>
          <p14:tracePt t="88496" x="5067300" y="4711700"/>
          <p14:tracePt t="88529" x="5080000" y="4718050"/>
          <p14:tracePt t="88546" x="5092700" y="4718050"/>
          <p14:tracePt t="88563" x="5111750" y="4724400"/>
          <p14:tracePt t="88579" x="5137150" y="4730750"/>
          <p14:tracePt t="88596" x="5162550" y="4730750"/>
          <p14:tracePt t="88613" x="5187950" y="4730750"/>
          <p14:tracePt t="88629" x="5200650" y="4730750"/>
          <p14:tracePt t="88646" x="5207000" y="4730750"/>
          <p14:tracePt t="88663" x="5219700" y="4730750"/>
          <p14:tracePt t="88679" x="5251450" y="4730750"/>
          <p14:tracePt t="88696" x="5276850" y="4730750"/>
          <p14:tracePt t="88713" x="5314950" y="4730750"/>
          <p14:tracePt t="88729" x="5353050" y="4730750"/>
          <p14:tracePt t="88746" x="5391150" y="4730750"/>
          <p14:tracePt t="88763" x="5410200" y="4730750"/>
          <p14:tracePt t="88779" x="5422900" y="4730750"/>
          <p14:tracePt t="88796" x="5435600" y="4730750"/>
          <p14:tracePt t="88813" x="5461000" y="4730750"/>
          <p14:tracePt t="88829" x="5499100" y="4730750"/>
          <p14:tracePt t="88846" x="5562600" y="4730750"/>
          <p14:tracePt t="88863" x="5626100" y="4730750"/>
          <p14:tracePt t="88879" x="5657850" y="4730750"/>
          <p14:tracePt t="88896" x="5689600" y="4743450"/>
          <p14:tracePt t="88913" x="5708650" y="4743450"/>
          <p14:tracePt t="88929" x="5727700" y="4743450"/>
          <p14:tracePt t="88946" x="5759450" y="4749800"/>
          <p14:tracePt t="88963" x="5791200" y="4749800"/>
          <p14:tracePt t="88979" x="5816600" y="4749800"/>
          <p14:tracePt t="88996" x="5848350" y="4756150"/>
          <p14:tracePt t="89013" x="5854700" y="4756150"/>
          <p14:tracePt t="89029" x="5861050" y="4756150"/>
          <p14:tracePt t="89063" x="5880100" y="4756150"/>
          <p14:tracePt t="89079" x="5899150" y="4756150"/>
          <p14:tracePt t="89096" x="5930900" y="4756150"/>
          <p14:tracePt t="89113" x="5956300" y="4768850"/>
          <p14:tracePt t="89129" x="5975350" y="4775200"/>
          <p14:tracePt t="89146" x="5981700" y="4775200"/>
          <p14:tracePt t="89163" x="6007100" y="4775200"/>
          <p14:tracePt t="89179" x="6038850" y="4781550"/>
          <p14:tracePt t="89196" x="6076950" y="4787900"/>
          <p14:tracePt t="89213" x="6108700" y="4787900"/>
          <p14:tracePt t="89229" x="6134100" y="4787900"/>
          <p14:tracePt t="89294" x="6140450" y="4787900"/>
          <p14:tracePt t="89309" x="6153150" y="4787900"/>
          <p14:tracePt t="89318" x="6159500" y="4787900"/>
          <p14:tracePt t="89329" x="6165850" y="4787900"/>
          <p14:tracePt t="89346" x="6178550" y="4787900"/>
          <p14:tracePt t="89366" x="6184900" y="4787900"/>
          <p14:tracePt t="89382" x="6191250" y="4787900"/>
          <p14:tracePt t="89398" x="6197600" y="4787900"/>
          <p14:tracePt t="89414" x="6210300" y="4775200"/>
          <p14:tracePt t="89429" x="6216650" y="4768850"/>
          <p14:tracePt t="90222" x="6223000" y="4756150"/>
          <p14:tracePt t="90231" x="6223000" y="4743450"/>
          <p14:tracePt t="90238" x="6223000" y="4730750"/>
          <p14:tracePt t="90246" x="6223000" y="4724400"/>
          <p14:tracePt t="90262" x="6229350" y="4692650"/>
          <p14:tracePt t="90279" x="6254750" y="4660900"/>
          <p14:tracePt t="90296" x="6299200" y="4616450"/>
          <p14:tracePt t="90312" x="6343650" y="4565650"/>
          <p14:tracePt t="90329" x="6394450" y="4527550"/>
          <p14:tracePt t="90346" x="6451600" y="4483100"/>
          <p14:tracePt t="90362" x="6496050" y="4451350"/>
          <p14:tracePt t="90365" x="6527800" y="4432300"/>
          <p14:tracePt t="90379" x="6572250" y="4406900"/>
          <p14:tracePt t="90395" x="6654800" y="4375150"/>
          <p14:tracePt t="90413" x="6819900" y="4318000"/>
          <p14:tracePt t="90429" x="6959600" y="4273550"/>
          <p14:tracePt t="90446" x="7048500" y="4248150"/>
          <p14:tracePt t="90462" x="7118350" y="4197350"/>
          <p14:tracePt t="90479" x="7169150" y="4165600"/>
          <p14:tracePt t="90495" x="7194550" y="4146550"/>
          <p14:tracePt t="90512" x="7239000" y="4108450"/>
          <p14:tracePt t="90529" x="7270750" y="4089400"/>
          <p14:tracePt t="90546" x="7308850" y="4070350"/>
          <p14:tracePt t="90562" x="7359650" y="4051300"/>
          <p14:tracePt t="90579" x="7391400" y="4032250"/>
          <p14:tracePt t="90595" x="7397750" y="4025900"/>
          <p14:tracePt t="90612" x="7404100" y="4025900"/>
          <p14:tracePt t="90629" x="7416800" y="4013200"/>
          <p14:tracePt t="90645" x="7423150" y="4006850"/>
          <p14:tracePt t="90703" x="7423150" y="4000500"/>
          <p14:tracePt t="90710" x="7404100" y="3994150"/>
          <p14:tracePt t="90719" x="7359650" y="3981450"/>
          <p14:tracePt t="90729" x="7315200" y="3968750"/>
          <p14:tracePt t="90745" x="7245350" y="3949700"/>
          <p14:tracePt t="90762" x="7162800" y="3930650"/>
          <p14:tracePt t="90779" x="7061200" y="3917950"/>
          <p14:tracePt t="90795" x="6978650" y="3917950"/>
          <p14:tracePt t="90812" x="6902450" y="3917950"/>
          <p14:tracePt t="90829" x="6838950" y="3917950"/>
          <p14:tracePt t="90845" x="6769100" y="3917950"/>
          <p14:tracePt t="90862" x="6711950" y="3930650"/>
          <p14:tracePt t="90879" x="6661150" y="3943350"/>
          <p14:tracePt t="90895" x="6597650" y="3962400"/>
          <p14:tracePt t="90912" x="6546850" y="3981450"/>
          <p14:tracePt t="90929" x="6527800" y="3981450"/>
          <p14:tracePt t="90945" x="6489700" y="3994150"/>
          <p14:tracePt t="90962" x="6464300" y="4000500"/>
          <p14:tracePt t="90979" x="6445250" y="4006850"/>
          <p14:tracePt t="90995" x="6419850" y="4013200"/>
          <p14:tracePt t="91012" x="6388100" y="4013200"/>
          <p14:tracePt t="91029" x="6350000" y="4025900"/>
          <p14:tracePt t="91045" x="6299200" y="4025900"/>
          <p14:tracePt t="91062" x="6254750" y="4025900"/>
          <p14:tracePt t="91079" x="6216650" y="4025900"/>
          <p14:tracePt t="91095" x="6178550" y="4025900"/>
          <p14:tracePt t="91112" x="6121400" y="4025900"/>
          <p14:tracePt t="91129" x="6089650" y="4025900"/>
          <p14:tracePt t="91145" x="6051550" y="4025900"/>
          <p14:tracePt t="91162" x="6032500" y="4032250"/>
          <p14:tracePt t="91179" x="6007100" y="4032250"/>
          <p14:tracePt t="91196" x="5975350" y="4044950"/>
          <p14:tracePt t="91212" x="5969000" y="4044950"/>
          <p14:tracePt t="91229" x="5949950" y="4057650"/>
          <p14:tracePt t="91245" x="5943600" y="4057650"/>
          <p14:tracePt t="91262" x="5943600" y="4064000"/>
          <p14:tracePt t="91390" x="5943600" y="4070350"/>
          <p14:tracePt t="91400" x="5956300" y="4076700"/>
          <p14:tracePt t="91406" x="5962650" y="4076700"/>
          <p14:tracePt t="91414" x="5975350" y="4076700"/>
          <p14:tracePt t="91429" x="6000750" y="4083050"/>
          <p14:tracePt t="91445" x="6007100" y="4089400"/>
          <p14:tracePt t="91462" x="6038850" y="4102100"/>
          <p14:tracePt t="91479" x="6083300" y="4108450"/>
          <p14:tracePt t="91496" x="6146800" y="4127500"/>
          <p14:tracePt t="91512" x="6229350" y="4146550"/>
          <p14:tracePt t="91529" x="6311900" y="4171950"/>
          <p14:tracePt t="91546" x="6362700" y="4191000"/>
          <p14:tracePt t="91562" x="6375400" y="4191000"/>
          <p14:tracePt t="91599" x="6375400" y="4197350"/>
          <p14:tracePt t="91639" x="6381750" y="4197350"/>
          <p14:tracePt t="91647" x="6407150" y="4203700"/>
          <p14:tracePt t="91654" x="6419850" y="4203700"/>
          <p14:tracePt t="91663" x="6438900" y="4210050"/>
          <p14:tracePt t="91679" x="6489700" y="4222750"/>
          <p14:tracePt t="91695" x="6578600" y="4254500"/>
          <p14:tracePt t="91712" x="6680200" y="4292600"/>
          <p14:tracePt t="91729" x="6724650" y="4311650"/>
          <p14:tracePt t="91745" x="6737350" y="4318000"/>
          <p14:tracePt t="91762" x="6743700" y="4324350"/>
          <p14:tracePt t="91823" x="6756400" y="4330700"/>
          <p14:tracePt t="91830" x="6756400" y="4337050"/>
          <p14:tracePt t="91838" x="6769100" y="4349750"/>
          <p14:tracePt t="91846" x="6781800" y="4356100"/>
          <p14:tracePt t="91862" x="6813550" y="4387850"/>
          <p14:tracePt t="91879" x="6832600" y="4406900"/>
          <p14:tracePt t="91895" x="6851650" y="4413250"/>
          <p14:tracePt t="91912" x="6864350" y="4425950"/>
          <p14:tracePt t="91928" x="6870700" y="4425950"/>
          <p14:tracePt t="91945" x="6883400" y="4432300"/>
          <p14:tracePt t="91962" x="6889750" y="4438650"/>
          <p14:tracePt t="91979" x="6889750" y="4457700"/>
          <p14:tracePt t="91996" x="6889750" y="4483100"/>
          <p14:tracePt t="92012" x="6896100" y="4495800"/>
          <p14:tracePt t="92045" x="6896100" y="4502150"/>
          <p14:tracePt t="92062" x="6896100" y="4521200"/>
          <p14:tracePt t="92078" x="6896100" y="4540250"/>
          <p14:tracePt t="92095" x="6896100" y="4572000"/>
          <p14:tracePt t="92112" x="6896100" y="4603750"/>
          <p14:tracePt t="92129" x="6896100" y="4648200"/>
          <p14:tracePt t="92145" x="6896100" y="4679950"/>
          <p14:tracePt t="92162" x="6896100" y="4705350"/>
          <p14:tracePt t="92179" x="6896100" y="4730750"/>
          <p14:tracePt t="92195" x="6889750" y="4749800"/>
          <p14:tracePt t="92212" x="6889750" y="4768850"/>
          <p14:tracePt t="92229" x="6889750" y="4781550"/>
          <p14:tracePt t="92245" x="6889750" y="4800600"/>
          <p14:tracePt t="92262" x="6889750" y="4819650"/>
          <p14:tracePt t="92279" x="6889750" y="4832350"/>
          <p14:tracePt t="92295" x="6889750" y="4851400"/>
          <p14:tracePt t="92312" x="6889750" y="4870450"/>
          <p14:tracePt t="92329" x="6883400" y="4889500"/>
          <p14:tracePt t="92345" x="6883400" y="4902200"/>
          <p14:tracePt t="92362" x="6883400" y="4914900"/>
          <p14:tracePt t="92379" x="6864350" y="4933950"/>
          <p14:tracePt t="92395" x="6858000" y="4953000"/>
          <p14:tracePt t="92412" x="6838950" y="4972050"/>
          <p14:tracePt t="92429" x="6832600" y="4984750"/>
          <p14:tracePt t="92445" x="6813550" y="5010150"/>
          <p14:tracePt t="92462" x="6800850" y="5054600"/>
          <p14:tracePt t="92478" x="6775450" y="5080000"/>
          <p14:tracePt t="92495" x="6756400" y="5105400"/>
          <p14:tracePt t="92512" x="6750050" y="5111750"/>
          <p14:tracePt t="92529" x="6743700" y="5118100"/>
          <p14:tracePt t="92631" x="6737350" y="5124450"/>
          <p14:tracePt t="92720" x="6731000" y="5124450"/>
          <p14:tracePt t="92742" x="6724650" y="5130800"/>
          <p14:tracePt t="92759" x="6718300" y="5137150"/>
          <p14:tracePt t="92766" x="6705600" y="5143500"/>
          <p14:tracePt t="92774" x="6705600" y="5149850"/>
          <p14:tracePt t="92783" x="6699250" y="5156200"/>
          <p14:tracePt t="92795" x="6686550" y="5162550"/>
          <p14:tracePt t="92812" x="6680200" y="5181600"/>
          <p14:tracePt t="92829" x="6661150" y="5187950"/>
          <p14:tracePt t="92845" x="6648450" y="5200650"/>
          <p14:tracePt t="92862" x="6642100" y="5207000"/>
          <p14:tracePt t="92879" x="6635750" y="5213350"/>
          <p14:tracePt t="92895" x="6623050" y="5219700"/>
          <p14:tracePt t="92912" x="6610350" y="5226050"/>
          <p14:tracePt t="92928" x="6604000" y="5232400"/>
          <p14:tracePt t="92951" x="6597650" y="5232400"/>
          <p14:tracePt t="92967" x="6591300" y="5232400"/>
          <p14:tracePt t="92979" x="6584950" y="5232400"/>
          <p14:tracePt t="92995" x="6578600" y="5238750"/>
          <p14:tracePt t="93012" x="6572250" y="5238750"/>
          <p14:tracePt t="93030" x="6565900" y="5238750"/>
          <p14:tracePt t="93048" x="6559550" y="5245100"/>
          <p14:tracePt t="93062" x="6553200" y="5251450"/>
          <p14:tracePt t="93078" x="6540500" y="5257800"/>
          <p14:tracePt t="93095" x="6521450" y="5270500"/>
          <p14:tracePt t="93112" x="6515100" y="5276850"/>
          <p14:tracePt t="93791" x="6515100" y="5283200"/>
          <p14:tracePt t="93799" x="6515100" y="5295900"/>
          <p14:tracePt t="93927" x="6521450" y="5295900"/>
          <p14:tracePt t="93967" x="6534150" y="5295900"/>
          <p14:tracePt t="94095" x="6540500" y="5295900"/>
          <p14:tracePt t="94255" x="6540500" y="5283200"/>
          <p14:tracePt t="94263" x="6546850" y="5276850"/>
          <p14:tracePt t="94279" x="6546850" y="5257800"/>
          <p14:tracePt t="94287" x="6546850" y="5251450"/>
          <p14:tracePt t="94295" x="6546850" y="5245100"/>
          <p14:tracePt t="94311" x="6553200" y="5219700"/>
          <p14:tracePt t="94328" x="6553200" y="5181600"/>
          <p14:tracePt t="94345" x="6553200" y="5149850"/>
          <p14:tracePt t="94362" x="6553200" y="5118100"/>
          <p14:tracePt t="94378" x="6553200" y="5086350"/>
          <p14:tracePt t="94395" x="6553200" y="5067300"/>
          <p14:tracePt t="94412" x="6559550" y="5054600"/>
          <p14:tracePt t="94428" x="6559550" y="5041900"/>
          <p14:tracePt t="94445" x="6565900" y="5022850"/>
          <p14:tracePt t="94462" x="6565900" y="4984750"/>
          <p14:tracePt t="94478" x="6572250" y="4953000"/>
          <p14:tracePt t="94495" x="6578600" y="4914900"/>
          <p14:tracePt t="94511" x="6584950" y="4895850"/>
          <p14:tracePt t="94528" x="6591300" y="4883150"/>
          <p14:tracePt t="94545" x="6591300" y="4870450"/>
          <p14:tracePt t="94562" x="6591300" y="4857750"/>
          <p14:tracePt t="94578" x="6591300" y="4845050"/>
          <p14:tracePt t="94595" x="6591300" y="4826000"/>
          <p14:tracePt t="94612" x="6591300" y="4819650"/>
          <p14:tracePt t="94656" x="6591300" y="4813300"/>
          <p14:tracePt t="94671" x="6565900" y="4800600"/>
          <p14:tracePt t="94679" x="6540500" y="4787900"/>
          <p14:tracePt t="94695" x="6496050" y="4781550"/>
          <p14:tracePt t="94711" x="6451600" y="4762500"/>
          <p14:tracePt t="94728" x="6432550" y="4762500"/>
          <p14:tracePt t="94744" x="6400800" y="4756150"/>
          <p14:tracePt t="94761" x="6375400" y="4737100"/>
          <p14:tracePt t="94778" x="6350000" y="4737100"/>
          <p14:tracePt t="94795" x="6286500" y="4718050"/>
          <p14:tracePt t="94811" x="6216650" y="4705350"/>
          <p14:tracePt t="94828" x="6121400" y="4686300"/>
          <p14:tracePt t="94845" x="6064250" y="4673600"/>
          <p14:tracePt t="94862" x="6013450" y="4667250"/>
          <p14:tracePt t="94878" x="6000750" y="4667250"/>
          <p14:tracePt t="94895" x="5981700" y="4667250"/>
          <p14:tracePt t="94911" x="5956300" y="4667250"/>
          <p14:tracePt t="94928" x="5924550" y="4667250"/>
          <p14:tracePt t="94945" x="5892800" y="4667250"/>
          <p14:tracePt t="94961" x="5854700" y="4667250"/>
          <p14:tracePt t="94978" x="5816600" y="4667250"/>
          <p14:tracePt t="94995" x="5778500" y="4667250"/>
          <p14:tracePt t="95011" x="5753100" y="4667250"/>
          <p14:tracePt t="95028" x="5734050" y="4667250"/>
          <p14:tracePt t="95045" x="5708650" y="4654550"/>
          <p14:tracePt t="95061" x="5695950" y="4654550"/>
          <p14:tracePt t="95078" x="5689600" y="4654550"/>
          <p14:tracePt t="95094" x="5664200" y="4654550"/>
          <p14:tracePt t="95111" x="5657850" y="4654550"/>
          <p14:tracePt t="95128" x="5645150" y="4654550"/>
          <p14:tracePt t="95145" x="5632450" y="4654550"/>
          <p14:tracePt t="95161" x="5607050" y="4654550"/>
          <p14:tracePt t="95178" x="5594350" y="4654550"/>
          <p14:tracePt t="95195" x="5581650" y="4654550"/>
          <p14:tracePt t="95211" x="5562600" y="4648200"/>
          <p14:tracePt t="95312" x="5549900" y="4648200"/>
          <p14:tracePt t="95319" x="5530850" y="4648200"/>
          <p14:tracePt t="95328" x="5511800" y="4648200"/>
          <p14:tracePt t="95345" x="5467350" y="4641850"/>
          <p14:tracePt t="95361" x="5422900" y="4629150"/>
          <p14:tracePt t="95378" x="5410200" y="4629150"/>
          <p14:tracePt t="95394" x="5403850" y="4622800"/>
          <p14:tracePt t="95448" x="5384800" y="4622800"/>
          <p14:tracePt t="95455" x="5372100" y="4622800"/>
          <p14:tracePt t="95464" x="5353050" y="4622800"/>
          <p14:tracePt t="95478" x="5340350" y="4622800"/>
          <p14:tracePt t="95494" x="5302250" y="4622800"/>
          <p14:tracePt t="95511" x="5289550" y="4622800"/>
          <p14:tracePt t="95528" x="5276850" y="4622800"/>
          <p14:tracePt t="95545" x="5270500" y="4622800"/>
          <p14:tracePt t="95561" x="5264150" y="4616450"/>
          <p14:tracePt t="95578" x="5238750" y="4616450"/>
          <p14:tracePt t="95594" x="5213350" y="4616450"/>
          <p14:tracePt t="95611" x="5200650" y="4616450"/>
          <p14:tracePt t="95628" x="5194300" y="4616450"/>
          <p14:tracePt t="95644" x="5187950" y="4616450"/>
          <p14:tracePt t="95678" x="5175250" y="4616450"/>
          <p14:tracePt t="95694" x="5137150" y="4622800"/>
          <p14:tracePt t="95711" x="5111750" y="4629150"/>
          <p14:tracePt t="95728" x="5092700" y="4629150"/>
          <p14:tracePt t="95744" x="5086350" y="4629150"/>
          <p14:tracePt t="95761" x="5073650" y="4629150"/>
          <p14:tracePt t="95816" x="5067300" y="4635500"/>
          <p14:tracePt t="95834" x="5054600" y="4635500"/>
          <p14:tracePt t="95839" x="5048250" y="4635500"/>
          <p14:tracePt t="95848" x="5041900" y="4635500"/>
          <p14:tracePt t="95861" x="5035550" y="4635500"/>
          <p14:tracePt t="95880" x="5029200" y="4635500"/>
          <p14:tracePt t="95919" x="5022850" y="4641850"/>
          <p14:tracePt t="95952" x="5022850" y="4648200"/>
          <p14:tracePt t="95959" x="5022850" y="4654550"/>
          <p14:tracePt t="96095" x="5022850" y="4667250"/>
          <p14:tracePt t="96103" x="5022850" y="4673600"/>
          <p14:tracePt t="96111" x="5029200" y="4686300"/>
          <p14:tracePt t="96128" x="5073650" y="4711700"/>
          <p14:tracePt t="96144" x="5080000" y="4711700"/>
          <p14:tracePt t="96161" x="5105400" y="4718050"/>
          <p14:tracePt t="96178" x="5105400" y="4724400"/>
          <p14:tracePt t="96194" x="5124450" y="4730750"/>
          <p14:tracePt t="96211" x="5149850" y="4730750"/>
          <p14:tracePt t="96228" x="5168900" y="4737100"/>
          <p14:tracePt t="96244" x="5175250" y="4737100"/>
          <p14:tracePt t="96278" x="5194300" y="4737100"/>
          <p14:tracePt t="96320" x="5200650" y="4737100"/>
          <p14:tracePt t="96327" x="5213350" y="4737100"/>
          <p14:tracePt t="96344" x="5219700" y="4737100"/>
          <p14:tracePt t="96361" x="5238750" y="4737100"/>
          <p14:tracePt t="96378" x="5245100" y="4737100"/>
          <p14:tracePt t="96394" x="5270500" y="4737100"/>
          <p14:tracePt t="96411" x="5295900" y="4737100"/>
          <p14:tracePt t="96428" x="5327650" y="4737100"/>
          <p14:tracePt t="96444" x="5359400" y="4737100"/>
          <p14:tracePt t="96461" x="5378450" y="4737100"/>
          <p14:tracePt t="96478" x="5397500" y="4737100"/>
          <p14:tracePt t="96494" x="5416550" y="4737100"/>
          <p14:tracePt t="96511" x="5429250" y="4737100"/>
          <p14:tracePt t="96528" x="5441950" y="4737100"/>
          <p14:tracePt t="96544" x="5467350" y="4737100"/>
          <p14:tracePt t="96561" x="5505450" y="4737100"/>
          <p14:tracePt t="96578" x="5543550" y="4737100"/>
          <p14:tracePt t="96594" x="5588000" y="4737100"/>
          <p14:tracePt t="96611" x="5632450" y="4737100"/>
          <p14:tracePt t="96628" x="5670550" y="4737100"/>
          <p14:tracePt t="96644" x="5702300" y="4737100"/>
          <p14:tracePt t="96661" x="5721350" y="4737100"/>
          <p14:tracePt t="96678" x="5727700" y="4737100"/>
          <p14:tracePt t="96695" x="5753100" y="4724400"/>
          <p14:tracePt t="96711" x="5797550" y="4724400"/>
          <p14:tracePt t="96727" x="5842000" y="4724400"/>
          <p14:tracePt t="96744" x="5880100" y="4724400"/>
          <p14:tracePt t="96761" x="5924550" y="4724400"/>
          <p14:tracePt t="96778" x="5943600" y="4724400"/>
          <p14:tracePt t="96794" x="5969000" y="4724400"/>
          <p14:tracePt t="96811" x="5975350" y="4718050"/>
          <p14:tracePt t="96828" x="5981700" y="4718050"/>
          <p14:tracePt t="96844" x="6007100" y="4718050"/>
          <p14:tracePt t="96861" x="6045200" y="4718050"/>
          <p14:tracePt t="96865" x="6070600" y="4718050"/>
          <p14:tracePt t="96880" x="6089650" y="4718050"/>
          <p14:tracePt t="96894" x="6096000" y="4718050"/>
          <p14:tracePt t="96911" x="6102350" y="4718050"/>
          <p14:tracePt t="96960" x="6108700" y="4718050"/>
          <p14:tracePt t="96967" x="6121400" y="4718050"/>
          <p14:tracePt t="96977" x="6140450" y="4724400"/>
          <p14:tracePt t="96994" x="6159500" y="4730750"/>
          <p14:tracePt t="97011" x="6172200" y="4730750"/>
          <p14:tracePt t="97104" x="6178550" y="4730750"/>
          <p14:tracePt t="97112" x="6184900" y="4730750"/>
          <p14:tracePt t="97119" x="6191250" y="4730750"/>
          <p14:tracePt t="97127" x="6197600" y="4730750"/>
          <p14:tracePt t="97144" x="6223000" y="4730750"/>
          <p14:tracePt t="97161" x="6242050" y="4730750"/>
          <p14:tracePt t="97178" x="6248400" y="4730750"/>
          <p14:tracePt t="97256" x="6254750" y="4730750"/>
          <p14:tracePt t="97264" x="6267450" y="4737100"/>
          <p14:tracePt t="97271" x="6273800" y="4737100"/>
          <p14:tracePt t="97456" x="6292850" y="4737100"/>
          <p14:tracePt t="97496" x="6299200" y="4737100"/>
          <p14:tracePt t="97505" x="6305550" y="4737100"/>
          <p14:tracePt t="97519" x="6311900" y="4737100"/>
          <p14:tracePt t="97536" x="6318250" y="4737100"/>
          <p14:tracePt t="97800" x="6311900" y="4730750"/>
          <p14:tracePt t="97807" x="6299200" y="4730750"/>
          <p14:tracePt t="97815" x="6286500" y="4737100"/>
          <p14:tracePt t="97827" x="6261100" y="4743450"/>
          <p14:tracePt t="97844" x="6223000" y="4762500"/>
          <p14:tracePt t="97861" x="6197600" y="4762500"/>
          <p14:tracePt t="97863" x="6178550" y="4762500"/>
          <p14:tracePt t="97894" x="6172200" y="4768850"/>
          <p14:tracePt t="97920" x="6153150" y="4781550"/>
          <p14:tracePt t="97935" x="6146800" y="4787900"/>
          <p14:tracePt t="97952" x="6140450" y="4806950"/>
          <p14:tracePt t="97961" x="6140450" y="4813300"/>
          <p14:tracePt t="97977" x="6127750" y="4826000"/>
          <p14:tracePt t="97994" x="6127750" y="4845050"/>
          <p14:tracePt t="98011" x="6127750" y="4864100"/>
          <p14:tracePt t="98027" x="6127750" y="4876800"/>
          <p14:tracePt t="98044" x="6134100" y="4902200"/>
          <p14:tracePt t="98061" x="6140450" y="4914900"/>
          <p14:tracePt t="98077" x="6159500" y="4940300"/>
          <p14:tracePt t="98095" x="6216650" y="4972050"/>
          <p14:tracePt t="98111" x="6248400" y="4978400"/>
          <p14:tracePt t="98127" x="6350000" y="5029200"/>
          <p14:tracePt t="98144" x="6413500" y="5054600"/>
          <p14:tracePt t="98160" x="6438900" y="5073650"/>
          <p14:tracePt t="98177" x="6445250" y="5080000"/>
          <p14:tracePt t="98194" x="6451600" y="5080000"/>
          <p14:tracePt t="98227" x="6451600" y="5092700"/>
          <p14:tracePt t="98244" x="6451600" y="5099050"/>
          <p14:tracePt t="98561" x="6451600" y="5105400"/>
          <p14:tracePt t="98568" x="6451600" y="5118100"/>
          <p14:tracePt t="98577" x="6451600" y="5124450"/>
          <p14:tracePt t="98594" x="6432550" y="5137150"/>
          <p14:tracePt t="98611" x="6413500" y="5143500"/>
          <p14:tracePt t="98627" x="6400800" y="5156200"/>
          <p14:tracePt t="98729" x="6400800" y="5162550"/>
          <p14:tracePt t="98841" x="6388100" y="5162550"/>
          <p14:tracePt t="98848" x="6381750" y="5175250"/>
          <p14:tracePt t="98857" x="6375400" y="5175250"/>
          <p14:tracePt t="98864" x="6369050" y="5175250"/>
          <p14:tracePt t="98877" x="6362700" y="5175250"/>
          <p14:tracePt t="98894" x="6356350" y="5181600"/>
          <p14:tracePt t="98911" x="6343650" y="5187950"/>
          <p14:tracePt t="98927" x="6337300" y="5200650"/>
          <p14:tracePt t="98944" x="6324600" y="5207000"/>
          <p14:tracePt t="98960" x="6318250" y="5213350"/>
          <p14:tracePt t="98994" x="6305550" y="5226050"/>
          <p14:tracePt t="99010" x="6299200" y="5232400"/>
          <p14:tracePt t="99027" x="6292850" y="5232400"/>
          <p14:tracePt t="99044" x="6280150" y="5251450"/>
          <p14:tracePt t="99061" x="6273800" y="5251450"/>
          <p14:tracePt t="99077" x="6267450" y="5264150"/>
          <p14:tracePt t="99094" x="6267450" y="5270500"/>
          <p14:tracePt t="99110" x="6267450" y="5283200"/>
          <p14:tracePt t="99186" x="6261100" y="5289550"/>
          <p14:tracePt t="99192" x="6254750" y="5289550"/>
          <p14:tracePt t="99225" x="6254750" y="5295900"/>
          <p14:tracePt t="99256" x="6248400" y="5302250"/>
          <p14:tracePt t="99649" x="6254750" y="5302250"/>
          <p14:tracePt t="99656" x="6261100" y="5302250"/>
          <p14:tracePt t="99673" x="6267450" y="5302250"/>
          <p14:tracePt t="99769" x="6280150" y="5308600"/>
          <p14:tracePt t="99776" x="6292850" y="5321300"/>
          <p14:tracePt t="99784" x="6311900" y="5346700"/>
          <p14:tracePt t="99793" x="6318250" y="5353050"/>
          <p14:tracePt t="99810" x="6337300" y="5372100"/>
          <p14:tracePt t="99827" x="6350000" y="5384800"/>
          <p14:tracePt t="99844" x="6356350" y="5391150"/>
          <p14:tracePt t="99860" x="6369050" y="5416550"/>
          <p14:tracePt t="99877" x="6375400" y="5429250"/>
          <p14:tracePt t="99894" x="6375400" y="5435600"/>
          <p14:tracePt t="99910" x="6375400" y="5448300"/>
          <p14:tracePt t="99927" x="6375400" y="5454650"/>
          <p14:tracePt t="99960" x="6375400" y="5467350"/>
          <p14:tracePt t="99977" x="6375400" y="5473700"/>
          <p14:tracePt t="99993" x="6375400" y="5480050"/>
          <p14:tracePt t="100905" x="6375400" y="5486400"/>
          <p14:tracePt t="102265" x="6375400" y="5492750"/>
          <p14:tracePt t="102314" x="6375400" y="5505450"/>
          <p14:tracePt t="102433" x="6375400" y="5511800"/>
          <p14:tracePt t="102617" x="6369050" y="5518150"/>
          <p14:tracePt t="102634" x="6369050" y="5524500"/>
          <p14:tracePt t="102649" x="6369050" y="5530850"/>
          <p14:tracePt t="102674" x="6369050" y="5537200"/>
          <p14:tracePt t="102785" x="6369050" y="5549900"/>
          <p14:tracePt t="102793" x="6369050" y="5556250"/>
          <p14:tracePt t="102817" x="6369050" y="5562600"/>
          <p14:tracePt t="102825" x="6369050" y="5575300"/>
          <p14:tracePt t="102841" x="6381750" y="5588000"/>
          <p14:tracePt t="102857" x="6381750" y="5600700"/>
          <p14:tracePt t="102864" x="6381750" y="5607050"/>
          <p14:tracePt t="102876" x="6381750" y="5613400"/>
          <p14:tracePt t="102893" x="6388100" y="5638800"/>
          <p14:tracePt t="102910" x="6394450" y="5651500"/>
          <p14:tracePt t="102926" x="6407150" y="5670550"/>
          <p14:tracePt t="102944" x="6407150" y="5702300"/>
          <p14:tracePt t="102976" x="6407150" y="5715000"/>
          <p14:tracePt t="102993" x="6407150" y="5721350"/>
          <p14:tracePt t="103009" x="6413500" y="5727700"/>
          <p14:tracePt t="103026" x="6413500" y="5734050"/>
          <p14:tracePt t="103665" x="6419850" y="5734050"/>
          <p14:tracePt t="103689" x="6426200" y="5734050"/>
          <p14:tracePt t="103977" x="6432550" y="57340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41" y="334949"/>
            <a:ext cx="4924508" cy="277003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31" y="334949"/>
            <a:ext cx="4924508" cy="277003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185" y="3334081"/>
            <a:ext cx="5345927" cy="3007084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1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68"/>
    </mc:Choice>
    <mc:Fallback xmlns="">
      <p:transition spd="slow" advTm="39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603" x="6438900" y="5734050"/>
          <p14:tracePt t="15611" x="6438900" y="5689600"/>
          <p14:tracePt t="15620" x="6438900" y="5664200"/>
          <p14:tracePt t="15632" x="6432550" y="5626100"/>
          <p14:tracePt t="15649" x="6394450" y="5568950"/>
          <p14:tracePt t="15666" x="6324600" y="5480050"/>
          <p14:tracePt t="15682" x="6261100" y="5378450"/>
          <p14:tracePt t="15699" x="6191250" y="5264150"/>
          <p14:tracePt t="15715" x="6134100" y="5137150"/>
          <p14:tracePt t="15732" x="6064250" y="4984750"/>
          <p14:tracePt t="15749" x="5988050" y="4800600"/>
          <p14:tracePt t="15765" x="5911850" y="4552950"/>
          <p14:tracePt t="15782" x="5861050" y="4362450"/>
          <p14:tracePt t="15799" x="5797550" y="4146550"/>
          <p14:tracePt t="15816" x="5683250" y="3848100"/>
          <p14:tracePt t="15832" x="5581650" y="3644900"/>
          <p14:tracePt t="15849" x="5473700" y="3486150"/>
          <p14:tracePt t="15866" x="5378450" y="3359150"/>
          <p14:tracePt t="15882" x="5200650" y="3194050"/>
          <p14:tracePt t="15899" x="5022850" y="3092450"/>
          <p14:tracePt t="15915" x="4845050" y="2984500"/>
          <p14:tracePt t="15932" x="4718050" y="2895600"/>
          <p14:tracePt t="15949" x="4635500" y="2832100"/>
          <p14:tracePt t="15965" x="4559300" y="2755900"/>
          <p14:tracePt t="15982" x="4502150" y="2686050"/>
          <p14:tracePt t="15999" x="4445000" y="2609850"/>
          <p14:tracePt t="16015" x="4368800" y="2520950"/>
          <p14:tracePt t="16032" x="4229100" y="2419350"/>
          <p14:tracePt t="16049" x="4089400" y="2311400"/>
          <p14:tracePt t="16066" x="3943350" y="2203450"/>
          <p14:tracePt t="16082" x="3886200" y="2165350"/>
          <p14:tracePt t="16099" x="3854450" y="2139950"/>
          <p14:tracePt t="16115" x="3841750" y="2114550"/>
          <p14:tracePt t="16132" x="3829050" y="2095500"/>
          <p14:tracePt t="16149" x="3816350" y="2089150"/>
          <p14:tracePt t="16165" x="3810000" y="2076450"/>
          <p14:tracePt t="16182" x="3778250" y="2057400"/>
          <p14:tracePt t="16198" x="3714750" y="2025650"/>
          <p14:tracePt t="16215" x="3606800" y="1981200"/>
          <p14:tracePt t="16232" x="3498850" y="1943100"/>
          <p14:tracePt t="16249" x="3397250" y="1892300"/>
          <p14:tracePt t="16266" x="3346450" y="1873250"/>
          <p14:tracePt t="16282" x="3340100" y="1866900"/>
          <p14:tracePt t="16363" x="3333750" y="1854200"/>
          <p14:tracePt t="16379" x="3308350" y="1841500"/>
          <p14:tracePt t="16399" x="3251200" y="1809750"/>
          <p14:tracePt t="16415" x="3213100" y="1784350"/>
          <p14:tracePt t="16432" x="3194050" y="1778000"/>
          <p14:tracePt t="16483" x="3187700" y="1771650"/>
          <p14:tracePt t="16491" x="3175000" y="1765300"/>
          <p14:tracePt t="16499" x="3162300" y="1758950"/>
          <p14:tracePt t="16515" x="3105150" y="1739900"/>
          <p14:tracePt t="16532" x="3041650" y="1708150"/>
          <p14:tracePt t="16548" x="3016250" y="1682750"/>
          <p14:tracePt t="16565" x="2997200" y="1676400"/>
          <p14:tracePt t="16644" x="2978150" y="1670050"/>
          <p14:tracePt t="16652" x="2965450" y="1657350"/>
          <p14:tracePt t="16659" x="2959100" y="1657350"/>
          <p14:tracePt t="16667" x="2946400" y="1651000"/>
          <p14:tracePt t="16698" x="2921000" y="1638300"/>
          <p14:tracePt t="16715" x="2914650" y="1638300"/>
          <p14:tracePt t="16780" x="2914650" y="1631950"/>
          <p14:tracePt t="16787" x="2901950" y="1625600"/>
          <p14:tracePt t="16795" x="2889250" y="1619250"/>
          <p14:tracePt t="16811" x="2876550" y="1612900"/>
          <p14:tracePt t="17228" x="2882900" y="1612900"/>
          <p14:tracePt t="17237" x="2889250" y="1631950"/>
          <p14:tracePt t="17243" x="2895600" y="1638300"/>
          <p14:tracePt t="17251" x="2908300" y="1644650"/>
          <p14:tracePt t="17265" x="2908300" y="1657350"/>
          <p14:tracePt t="17282" x="2921000" y="1670050"/>
          <p14:tracePt t="17298" x="2933700" y="1682750"/>
          <p14:tracePt t="17412" x="2946400" y="1695450"/>
          <p14:tracePt t="17420" x="2965450" y="1708150"/>
          <p14:tracePt t="17428" x="2984500" y="1720850"/>
          <p14:tracePt t="17437" x="3009900" y="1739900"/>
          <p14:tracePt t="17448" x="3028950" y="1752600"/>
          <p14:tracePt t="17465" x="3060700" y="1771650"/>
          <p14:tracePt t="17482" x="3086100" y="1790700"/>
          <p14:tracePt t="17547" x="3092450" y="1809750"/>
          <p14:tracePt t="17555" x="3098800" y="1816100"/>
          <p14:tracePt t="17572" x="3098800" y="1828800"/>
          <p14:tracePt t="17582" x="3111500" y="1841500"/>
          <p14:tracePt t="17599" x="3124200" y="1854200"/>
          <p14:tracePt t="17632" x="3124200" y="1866900"/>
          <p14:tracePt t="17648" x="3136900" y="1879600"/>
          <p14:tracePt t="17665" x="3143250" y="1892300"/>
          <p14:tracePt t="17682" x="3143250" y="1898650"/>
          <p14:tracePt t="17698" x="3149600" y="1917700"/>
          <p14:tracePt t="17715" x="3168650" y="1936750"/>
          <p14:tracePt t="17732" x="3175000" y="1955800"/>
          <p14:tracePt t="17748" x="3187700" y="1968500"/>
          <p14:tracePt t="17765" x="3194050" y="1974850"/>
          <p14:tracePt t="17798" x="3200400" y="1987550"/>
          <p14:tracePt t="17815" x="3213100" y="1993900"/>
          <p14:tracePt t="17832" x="3219450" y="2000250"/>
          <p14:tracePt t="17848" x="3219450" y="2012950"/>
          <p14:tracePt t="17865" x="3225800" y="2019300"/>
          <p14:tracePt t="17882" x="3232150" y="2025650"/>
          <p14:tracePt t="18092" x="3232150" y="2012950"/>
          <p14:tracePt t="18099" x="3232150" y="2006600"/>
          <p14:tracePt t="18108" x="3225800" y="2000250"/>
          <p14:tracePt t="18115" x="3219450" y="1987550"/>
          <p14:tracePt t="18131" x="3206750" y="1974850"/>
          <p14:tracePt t="18148" x="3200400" y="1962150"/>
          <p14:tracePt t="18165" x="3194050" y="1955800"/>
          <p14:tracePt t="18198" x="3187700" y="1949450"/>
          <p14:tracePt t="18215" x="3181350" y="1936750"/>
          <p14:tracePt t="18232" x="3155950" y="1917700"/>
          <p14:tracePt t="18248" x="3149600" y="1911350"/>
          <p14:tracePt t="18265" x="3143250" y="1905000"/>
          <p14:tracePt t="18281" x="3130550" y="1892300"/>
          <p14:tracePt t="18298" x="3124200" y="1885950"/>
          <p14:tracePt t="18315" x="3117850" y="1873250"/>
          <p14:tracePt t="18331" x="3111500" y="1866900"/>
          <p14:tracePt t="18348" x="3086100" y="1841500"/>
          <p14:tracePt t="18365" x="3067050" y="1822450"/>
          <p14:tracePt t="18382" x="3060700" y="1816100"/>
          <p14:tracePt t="18443" x="3054350" y="1809750"/>
          <p14:tracePt t="18453" x="3054350" y="1797050"/>
          <p14:tracePt t="18459" x="3048000" y="1797050"/>
          <p14:tracePt t="18467" x="3048000" y="1778000"/>
          <p14:tracePt t="18482" x="3041650" y="1778000"/>
          <p14:tracePt t="18498" x="3028950" y="1752600"/>
          <p14:tracePt t="18515" x="3009900" y="1720850"/>
          <p14:tracePt t="18548" x="3003550" y="1701800"/>
          <p14:tracePt t="18565" x="2990850" y="1695450"/>
          <p14:tracePt t="18581" x="2984500" y="1682750"/>
          <p14:tracePt t="18598" x="2978150" y="1670050"/>
          <p14:tracePt t="18615" x="2971800" y="1663700"/>
          <p14:tracePt t="18648" x="2971800" y="1651000"/>
          <p14:tracePt t="18665" x="2965450" y="1644650"/>
          <p14:tracePt t="18682" x="2940050" y="1612900"/>
          <p14:tracePt t="18698" x="2908300" y="1581150"/>
          <p14:tracePt t="18715" x="2889250" y="1549400"/>
          <p14:tracePt t="18731" x="2889250" y="1543050"/>
          <p14:tracePt t="18748" x="2882900" y="1536700"/>
          <p14:tracePt t="18781" x="2882900" y="1524000"/>
          <p14:tracePt t="18996" x="2882900" y="1536700"/>
          <p14:tracePt t="19004" x="2882900" y="1543050"/>
          <p14:tracePt t="19015" x="2882900" y="1549400"/>
          <p14:tracePt t="19031" x="2895600" y="1574800"/>
          <p14:tracePt t="19048" x="2901950" y="1593850"/>
          <p14:tracePt t="19065" x="2901950" y="1606550"/>
          <p14:tracePt t="19081" x="2914650" y="1625600"/>
          <p14:tracePt t="19115" x="2921000" y="1638300"/>
          <p14:tracePt t="19131" x="2921000" y="1651000"/>
          <p14:tracePt t="19148" x="2921000" y="1657350"/>
          <p14:tracePt t="19165" x="2927350" y="1670050"/>
          <p14:tracePt t="19181" x="2933700" y="1676400"/>
          <p14:tracePt t="19198" x="2940050" y="1695450"/>
          <p14:tracePt t="19215" x="2946400" y="1714500"/>
          <p14:tracePt t="19231" x="2952750" y="1720850"/>
          <p14:tracePt t="19248" x="2965450" y="1739900"/>
          <p14:tracePt t="19281" x="2965450" y="1746250"/>
          <p14:tracePt t="19298" x="2971800" y="1765300"/>
          <p14:tracePt t="19331" x="2978150" y="1797050"/>
          <p14:tracePt t="19348" x="2990850" y="1822450"/>
          <p14:tracePt t="19364" x="2990850" y="1835150"/>
          <p14:tracePt t="19398" x="2997200" y="1847850"/>
          <p14:tracePt t="19415" x="2997200" y="1860550"/>
          <p14:tracePt t="19431" x="3003550" y="1873250"/>
          <p14:tracePt t="19448" x="3009900" y="1879600"/>
          <p14:tracePt t="19465" x="3016250" y="1892300"/>
          <p14:tracePt t="19481" x="3028950" y="1898650"/>
          <p14:tracePt t="19499" x="3028950" y="1911350"/>
          <p14:tracePt t="19516" x="3035300" y="1917700"/>
          <p14:tracePt t="19548" x="3041650" y="1924050"/>
          <p14:tracePt t="19780" x="3041650" y="1930400"/>
          <p14:tracePt t="19788" x="3035300" y="1936750"/>
          <p14:tracePt t="19798" x="3009900" y="1943100"/>
          <p14:tracePt t="19815" x="2952750" y="1962150"/>
          <p14:tracePt t="19831" x="2876550" y="1974850"/>
          <p14:tracePt t="19848" x="2825750" y="1993900"/>
          <p14:tracePt t="19864" x="2819400" y="1987550"/>
          <p14:tracePt t="19881" x="2806700" y="1955800"/>
          <p14:tracePt t="19898" x="2800350" y="1930400"/>
          <p14:tracePt t="19915" x="2794000" y="1911350"/>
          <p14:tracePt t="19931" x="2794000" y="1905000"/>
          <p14:tracePt t="19980" x="2794000" y="1892300"/>
          <p14:tracePt t="19989" x="2774950" y="1866900"/>
          <p14:tracePt t="19998" x="2762250" y="1847850"/>
          <p14:tracePt t="20014" x="2736850" y="1809750"/>
          <p14:tracePt t="20031" x="2692400" y="1720850"/>
          <p14:tracePt t="20048" x="2647950" y="1638300"/>
          <p14:tracePt t="20065" x="2578100" y="1536700"/>
          <p14:tracePt t="20081" x="2470150" y="1384300"/>
          <p14:tracePt t="20098" x="2438400" y="1308100"/>
          <p14:tracePt t="20115" x="2438400" y="1289050"/>
          <p14:tracePt t="20131" x="2438400" y="1263650"/>
          <p14:tracePt t="20148" x="2438400" y="1250950"/>
          <p14:tracePt t="20164" x="2438400" y="1238250"/>
          <p14:tracePt t="20181" x="2438400" y="1219200"/>
          <p14:tracePt t="20198" x="2432050" y="1168400"/>
          <p14:tracePt t="20214" x="2400300" y="1092200"/>
          <p14:tracePt t="20231" x="2362200" y="1003300"/>
          <p14:tracePt t="20248" x="2336800" y="946150"/>
          <p14:tracePt t="20264" x="2336800" y="920750"/>
          <p14:tracePt t="20281" x="2336800" y="914400"/>
          <p14:tracePt t="20298" x="2336800" y="901700"/>
          <p14:tracePt t="20396" x="2336800" y="889000"/>
          <p14:tracePt t="20405" x="2336800" y="869950"/>
          <p14:tracePt t="20414" x="2336800" y="857250"/>
          <p14:tracePt t="20431" x="2292350" y="806450"/>
          <p14:tracePt t="20448" x="2228850" y="762000"/>
          <p14:tracePt t="20464" x="2184400" y="736600"/>
          <p14:tracePt t="20481" x="2165350" y="717550"/>
          <p14:tracePt t="20498" x="2146300" y="717550"/>
          <p14:tracePt t="20500" x="2133600" y="717550"/>
          <p14:tracePt t="20514" x="2120900" y="717550"/>
          <p14:tracePt t="20531" x="2082800" y="711200"/>
          <p14:tracePt t="20548" x="2038350" y="711200"/>
          <p14:tracePt t="20564" x="1987550" y="711200"/>
          <p14:tracePt t="20581" x="1949450" y="711200"/>
          <p14:tracePt t="20598" x="1924050" y="711200"/>
          <p14:tracePt t="20614" x="1911350" y="711200"/>
          <p14:tracePt t="20631" x="1898650" y="704850"/>
          <p14:tracePt t="20648" x="1873250" y="704850"/>
          <p14:tracePt t="20664" x="1847850" y="698500"/>
          <p14:tracePt t="20681" x="1803400" y="698500"/>
          <p14:tracePt t="20698" x="1765300" y="692150"/>
          <p14:tracePt t="20714" x="1746250" y="692150"/>
          <p14:tracePt t="20731" x="1720850" y="692150"/>
          <p14:tracePt t="20748" x="1701800" y="692150"/>
          <p14:tracePt t="20764" x="1695450" y="698500"/>
          <p14:tracePt t="20781" x="1676400" y="711200"/>
          <p14:tracePt t="20798" x="1663700" y="717550"/>
          <p14:tracePt t="20814" x="1657350" y="730250"/>
          <p14:tracePt t="20831" x="1657350" y="742950"/>
          <p14:tracePt t="20848" x="1657350" y="755650"/>
          <p14:tracePt t="20864" x="1657350" y="768350"/>
          <p14:tracePt t="20881" x="1657350" y="787400"/>
          <p14:tracePt t="20914" x="1657350" y="793750"/>
          <p14:tracePt t="20931" x="1657350" y="806450"/>
          <p14:tracePt t="20948" x="1663700" y="825500"/>
          <p14:tracePt t="20964" x="1676400" y="844550"/>
          <p14:tracePt t="20981" x="1676400" y="863600"/>
          <p14:tracePt t="20997" x="1682750" y="876300"/>
          <p14:tracePt t="21014" x="1695450" y="895350"/>
          <p14:tracePt t="21031" x="1714500" y="908050"/>
          <p14:tracePt t="21047" x="1739900" y="933450"/>
          <p14:tracePt t="21064" x="1784350" y="965200"/>
          <p14:tracePt t="21081" x="1847850" y="1009650"/>
          <p14:tracePt t="21098" x="1911350" y="1047750"/>
          <p14:tracePt t="21115" x="1968500" y="1066800"/>
          <p14:tracePt t="21131" x="1993900" y="1079500"/>
          <p14:tracePt t="21147" x="2006600" y="1092200"/>
          <p14:tracePt t="21165" x="2019300" y="1092200"/>
          <p14:tracePt t="21181" x="2025650" y="1092200"/>
          <p14:tracePt t="21197" x="2051050" y="1092200"/>
          <p14:tracePt t="21214" x="2101850" y="1092200"/>
          <p14:tracePt t="21231" x="2139950" y="1092200"/>
          <p14:tracePt t="21247" x="2197100" y="1092200"/>
          <p14:tracePt t="21264" x="2235200" y="1092200"/>
          <p14:tracePt t="21281" x="2266950" y="1092200"/>
          <p14:tracePt t="21298" x="2279650" y="1092200"/>
          <p14:tracePt t="21314" x="2286000" y="1092200"/>
          <p14:tracePt t="21347" x="2311400" y="1085850"/>
          <p14:tracePt t="21364" x="2343150" y="1073150"/>
          <p14:tracePt t="21381" x="2362200" y="1073150"/>
          <p14:tracePt t="21398" x="2374900" y="1066800"/>
          <p14:tracePt t="21414" x="2381250" y="1060450"/>
          <p14:tracePt t="21431" x="2400300" y="1054100"/>
          <p14:tracePt t="21448" x="2406650" y="1047750"/>
          <p14:tracePt t="21464" x="2425700" y="1035050"/>
          <p14:tracePt t="21481" x="2425700" y="1028700"/>
          <p14:tracePt t="21497" x="2438400" y="1016000"/>
          <p14:tracePt t="21516" x="2444750" y="1003300"/>
          <p14:tracePt t="21531" x="2444750" y="996950"/>
          <p14:tracePt t="21548" x="2444750" y="990600"/>
          <p14:tracePt t="21564" x="2444750" y="984250"/>
          <p14:tracePt t="21581" x="2444750" y="971550"/>
          <p14:tracePt t="21597" x="2444750" y="965200"/>
          <p14:tracePt t="21614" x="2444750" y="952500"/>
          <p14:tracePt t="21631" x="2444750" y="946150"/>
          <p14:tracePt t="21664" x="2444750" y="939800"/>
          <p14:tracePt t="21681" x="2432050" y="920750"/>
          <p14:tracePt t="21697" x="2406650" y="914400"/>
          <p14:tracePt t="21714" x="2381250" y="895350"/>
          <p14:tracePt t="21731" x="2349500" y="889000"/>
          <p14:tracePt t="21747" x="2330450" y="889000"/>
          <p14:tracePt t="21764" x="2298700" y="889000"/>
          <p14:tracePt t="21781" x="2260600" y="882650"/>
          <p14:tracePt t="21797" x="2216150" y="882650"/>
          <p14:tracePt t="21814" x="2165350" y="869950"/>
          <p14:tracePt t="21831" x="2139950" y="869950"/>
          <p14:tracePt t="21848" x="2108200" y="869950"/>
          <p14:tracePt t="21864" x="2089150" y="869950"/>
          <p14:tracePt t="21881" x="2057400" y="869950"/>
          <p14:tracePt t="21897" x="2032000" y="869950"/>
          <p14:tracePt t="21914" x="2012950" y="869950"/>
          <p14:tracePt t="21947" x="2000250" y="869950"/>
          <p14:tracePt t="21964" x="1981200" y="869950"/>
          <p14:tracePt t="21981" x="1962150" y="869950"/>
          <p14:tracePt t="21997" x="1943100" y="869950"/>
          <p14:tracePt t="22014" x="1936750" y="869950"/>
          <p14:tracePt t="22038" x="1930400" y="869950"/>
          <p14:tracePt t="22047" x="1917700" y="876300"/>
          <p14:tracePt t="22070" x="1905000" y="882650"/>
          <p14:tracePt t="22081" x="1898650" y="882650"/>
          <p14:tracePt t="22097" x="1885950" y="882650"/>
          <p14:tracePt t="22114" x="1885950" y="889000"/>
          <p14:tracePt t="22131" x="1860550" y="895350"/>
          <p14:tracePt t="22148" x="1847850" y="901700"/>
          <p14:tracePt t="22164" x="1835150" y="908050"/>
          <p14:tracePt t="22181" x="1816100" y="914400"/>
          <p14:tracePt t="22197" x="1809750" y="914400"/>
          <p14:tracePt t="22214" x="1797050" y="927100"/>
          <p14:tracePt t="22231" x="1784350" y="933450"/>
          <p14:tracePt t="22247" x="1778000" y="952500"/>
          <p14:tracePt t="22264" x="1765300" y="977900"/>
          <p14:tracePt t="22281" x="1765300" y="984250"/>
          <p14:tracePt t="22297" x="1758950" y="1003300"/>
          <p14:tracePt t="22314" x="1752600" y="1022350"/>
          <p14:tracePt t="22331" x="1752600" y="1035050"/>
          <p14:tracePt t="22348" x="1752600" y="1041400"/>
          <p14:tracePt t="22381" x="1752600" y="1054100"/>
          <p14:tracePt t="22397" x="1752600" y="1060450"/>
          <p14:tracePt t="22414" x="1752600" y="1066800"/>
          <p14:tracePt t="22431" x="1765300" y="1079500"/>
          <p14:tracePt t="22447" x="1771650" y="1085850"/>
          <p14:tracePt t="22464" x="1778000" y="1085850"/>
          <p14:tracePt t="22517" x="1784350" y="1085850"/>
          <p14:tracePt t="22524" x="1803400" y="1085850"/>
          <p14:tracePt t="22533" x="1816100" y="1092200"/>
          <p14:tracePt t="22547" x="1835150" y="1092200"/>
          <p14:tracePt t="22564" x="1873250" y="1098550"/>
          <p14:tracePt t="22581" x="1885950" y="1098550"/>
          <p14:tracePt t="22654" x="1892300" y="1098550"/>
          <p14:tracePt t="22862" x="1898650" y="1098550"/>
          <p14:tracePt t="22877" x="1898650" y="1092200"/>
          <p14:tracePt t="22893" x="1898650" y="1079500"/>
          <p14:tracePt t="22901" x="1892300" y="1066800"/>
          <p14:tracePt t="22917" x="1885950" y="1060450"/>
          <p14:tracePt t="22931" x="1885950" y="1047750"/>
          <p14:tracePt t="22948" x="1866900" y="1028700"/>
          <p14:tracePt t="22980" x="1841500" y="1009650"/>
          <p14:tracePt t="22997" x="1835150" y="1009650"/>
          <p14:tracePt t="23014" x="1816100" y="1003300"/>
          <p14:tracePt t="23030" x="1803400" y="1003300"/>
          <p14:tracePt t="23047" x="1797050" y="1003300"/>
          <p14:tracePt t="23064" x="1784350" y="1003300"/>
          <p14:tracePt t="23081" x="1778000" y="1003300"/>
          <p14:tracePt t="23097" x="1771650" y="1003300"/>
          <p14:tracePt t="23114" x="1765300" y="1003300"/>
          <p14:tracePt t="23131" x="1752600" y="1003300"/>
          <p14:tracePt t="23148" x="1733550" y="996950"/>
          <p14:tracePt t="23164" x="1695450" y="984250"/>
          <p14:tracePt t="23180" x="1663700" y="984250"/>
          <p14:tracePt t="23197" x="1651000" y="984250"/>
          <p14:tracePt t="23230" x="1631950" y="984250"/>
          <p14:tracePt t="23247" x="1619250" y="984250"/>
          <p14:tracePt t="23264" x="1574800" y="984250"/>
          <p14:tracePt t="23280" x="1562100" y="984250"/>
          <p14:tracePt t="23297" x="1543050" y="984250"/>
          <p14:tracePt t="23330" x="1530350" y="990600"/>
          <p14:tracePt t="23348" x="1517650" y="996950"/>
          <p14:tracePt t="23364" x="1511300" y="1009650"/>
          <p14:tracePt t="23380" x="1492250" y="1028700"/>
          <p14:tracePt t="23397" x="1492250" y="1054100"/>
          <p14:tracePt t="23414" x="1492250" y="1073150"/>
          <p14:tracePt t="23430" x="1492250" y="1085850"/>
          <p14:tracePt t="23447" x="1492250" y="1092200"/>
          <p14:tracePt t="23464" x="1492250" y="1104900"/>
          <p14:tracePt t="23480" x="1492250" y="1117600"/>
          <p14:tracePt t="23497" x="1498600" y="1117600"/>
          <p14:tracePt t="23514" x="1511300" y="1123950"/>
          <p14:tracePt t="23516" x="1530350" y="1123950"/>
          <p14:tracePt t="23530" x="1543050" y="1130300"/>
          <p14:tracePt t="23548" x="1568450" y="1143000"/>
          <p14:tracePt t="23564" x="1581150" y="1143000"/>
          <p14:tracePt t="23580" x="1593850" y="1143000"/>
          <p14:tracePt t="23597" x="1619250" y="1149350"/>
          <p14:tracePt t="23614" x="1631950" y="1149350"/>
          <p14:tracePt t="23630" x="1663700" y="1149350"/>
          <p14:tracePt t="23647" x="1689100" y="1149350"/>
          <p14:tracePt t="23664" x="1708150" y="1149350"/>
          <p14:tracePt t="23680" x="1720850" y="1149350"/>
          <p14:tracePt t="23697" x="1733550" y="1149350"/>
          <p14:tracePt t="23714" x="1758950" y="1149350"/>
          <p14:tracePt t="23730" x="1771650" y="1149350"/>
          <p14:tracePt t="23748" x="1816100" y="1149350"/>
          <p14:tracePt t="23764" x="1841500" y="1136650"/>
          <p14:tracePt t="23780" x="1860550" y="1130300"/>
          <p14:tracePt t="23797" x="1866900" y="1123950"/>
          <p14:tracePt t="23814" x="1879600" y="1117600"/>
          <p14:tracePt t="23830" x="1892300" y="1111250"/>
          <p14:tracePt t="23847" x="1898650" y="1104900"/>
          <p14:tracePt t="23864" x="1917700" y="1085850"/>
          <p14:tracePt t="23880" x="1924050" y="1085850"/>
          <p14:tracePt t="23897" x="1930400" y="1079500"/>
          <p14:tracePt t="23914" x="1943100" y="1066800"/>
          <p14:tracePt t="23930" x="1949450" y="1060450"/>
          <p14:tracePt t="23947" x="1949450" y="1047750"/>
          <p14:tracePt t="23964" x="1955800" y="1028700"/>
          <p14:tracePt t="23981" x="1962150" y="1009650"/>
          <p14:tracePt t="24014" x="1962150" y="996950"/>
          <p14:tracePt t="24030" x="1962150" y="990600"/>
          <p14:tracePt t="24293" x="1968500" y="990600"/>
          <p14:tracePt t="24301" x="1968500" y="1009650"/>
          <p14:tracePt t="24310" x="1974850" y="1041400"/>
          <p14:tracePt t="24317" x="1981200" y="1054100"/>
          <p14:tracePt t="24330" x="2006600" y="1092200"/>
          <p14:tracePt t="24347" x="2051050" y="1168400"/>
          <p14:tracePt t="24364" x="2152650" y="1308100"/>
          <p14:tracePt t="24380" x="2228850" y="1397000"/>
          <p14:tracePt t="24397" x="2317750" y="1473200"/>
          <p14:tracePt t="24414" x="2425700" y="1562100"/>
          <p14:tracePt t="24430" x="2552700" y="1644650"/>
          <p14:tracePt t="24447" x="2647950" y="1657350"/>
          <p14:tracePt t="24463" x="2927350" y="1708150"/>
          <p14:tracePt t="24480" x="3181350" y="1727200"/>
          <p14:tracePt t="24497" x="3448050" y="1727200"/>
          <p14:tracePt t="24514" x="3632200" y="1746250"/>
          <p14:tracePt t="24530" x="3752850" y="1758950"/>
          <p14:tracePt t="24547" x="3886200" y="1765300"/>
          <p14:tracePt t="24564" x="4133850" y="1765300"/>
          <p14:tracePt t="24580" x="4356100" y="1765300"/>
          <p14:tracePt t="24597" x="4514850" y="1765300"/>
          <p14:tracePt t="24613" x="4705350" y="1771650"/>
          <p14:tracePt t="24630" x="4895850" y="1803400"/>
          <p14:tracePt t="24647" x="5099050" y="1803400"/>
          <p14:tracePt t="24663" x="5289550" y="1803400"/>
          <p14:tracePt t="24680" x="5422900" y="1803400"/>
          <p14:tracePt t="24697" x="5454650" y="1803400"/>
          <p14:tracePt t="24713" x="5480050" y="1803400"/>
          <p14:tracePt t="24730" x="5511800" y="1797050"/>
          <p14:tracePt t="24747" x="5575300" y="1771650"/>
          <p14:tracePt t="24764" x="5645150" y="1765300"/>
          <p14:tracePt t="24780" x="5784850" y="1739900"/>
          <p14:tracePt t="24797" x="5905500" y="1727200"/>
          <p14:tracePt t="24813" x="6032500" y="1701800"/>
          <p14:tracePt t="24830" x="6165850" y="1682750"/>
          <p14:tracePt t="24847" x="6292850" y="1663700"/>
          <p14:tracePt t="24863" x="6400800" y="1625600"/>
          <p14:tracePt t="24880" x="6477000" y="1600200"/>
          <p14:tracePt t="24897" x="6534150" y="1581150"/>
          <p14:tracePt t="24913" x="6584950" y="1555750"/>
          <p14:tracePt t="24930" x="6642100" y="1530350"/>
          <p14:tracePt t="24947" x="6705600" y="1492250"/>
          <p14:tracePt t="24964" x="6807200" y="1441450"/>
          <p14:tracePt t="24980" x="6838950" y="1422400"/>
          <p14:tracePt t="24997" x="6927850" y="1377950"/>
          <p14:tracePt t="24999" x="6940550" y="1377950"/>
          <p14:tracePt t="25013" x="6991350" y="1346200"/>
          <p14:tracePt t="25030" x="7042150" y="1327150"/>
          <p14:tracePt t="25047" x="7073900" y="1308100"/>
          <p14:tracePt t="25063" x="7112000" y="1295400"/>
          <p14:tracePt t="25080" x="7124700" y="1276350"/>
          <p14:tracePt t="25097" x="7143750" y="1270000"/>
          <p14:tracePt t="25113" x="7162800" y="1270000"/>
          <p14:tracePt t="25130" x="7169150" y="1257300"/>
          <p14:tracePt t="25147" x="7194550" y="1244600"/>
          <p14:tracePt t="25163" x="7232650" y="1225550"/>
          <p14:tracePt t="25180" x="7270750" y="1193800"/>
          <p14:tracePt t="25197" x="7289800" y="1162050"/>
          <p14:tracePt t="25213" x="7296150" y="1136650"/>
          <p14:tracePt t="25230" x="7308850" y="1123950"/>
          <p14:tracePt t="25247" x="7327900" y="1104900"/>
          <p14:tracePt t="25263" x="7334250" y="1092200"/>
          <p14:tracePt t="25280" x="7346950" y="1085850"/>
          <p14:tracePt t="25297" x="7353300" y="1073150"/>
          <p14:tracePt t="25313" x="7359650" y="1066800"/>
          <p14:tracePt t="25330" x="7359650" y="1054100"/>
          <p14:tracePt t="25347" x="7366000" y="1035050"/>
          <p14:tracePt t="25363" x="7378700" y="1009650"/>
          <p14:tracePt t="25380" x="7391400" y="977900"/>
          <p14:tracePt t="25397" x="7404100" y="908050"/>
          <p14:tracePt t="25413" x="7410450" y="857250"/>
          <p14:tracePt t="25430" x="7410450" y="831850"/>
          <p14:tracePt t="25447" x="7410450" y="819150"/>
          <p14:tracePt t="25463" x="7410450" y="806450"/>
          <p14:tracePt t="25480" x="7410450" y="800100"/>
          <p14:tracePt t="25869" x="7410450" y="806450"/>
          <p14:tracePt t="25886" x="7410450" y="819150"/>
          <p14:tracePt t="25893" x="7410450" y="825500"/>
          <p14:tracePt t="25911" x="7410450" y="844550"/>
          <p14:tracePt t="25926" x="7410450" y="850900"/>
          <p14:tracePt t="25934" x="7410450" y="857250"/>
          <p14:tracePt t="25950" x="7423150" y="876300"/>
          <p14:tracePt t="25965" x="7423150" y="882650"/>
          <p14:tracePt t="25980" x="7429500" y="908050"/>
          <p14:tracePt t="25996" x="7435850" y="933450"/>
          <p14:tracePt t="26013" x="7448550" y="971550"/>
          <p14:tracePt t="26030" x="7454900" y="1003300"/>
          <p14:tracePt t="26047" x="7467600" y="1022350"/>
          <p14:tracePt t="26063" x="7473950" y="1041400"/>
          <p14:tracePt t="26080" x="7480300" y="1054100"/>
          <p14:tracePt t="26097" x="7486650" y="1073150"/>
          <p14:tracePt t="26113" x="7493000" y="1098550"/>
          <p14:tracePt t="26130" x="7505700" y="1111250"/>
          <p14:tracePt t="26147" x="7505700" y="1136650"/>
          <p14:tracePt t="26163" x="7512050" y="1155700"/>
          <p14:tracePt t="26180" x="7518400" y="1181100"/>
          <p14:tracePt t="26196" x="7531100" y="1206500"/>
          <p14:tracePt t="26213" x="7531100" y="1219200"/>
          <p14:tracePt t="26230" x="7537450" y="1250950"/>
          <p14:tracePt t="26247" x="7543800" y="1276350"/>
          <p14:tracePt t="26263" x="7543800" y="1301750"/>
          <p14:tracePt t="26280" x="7556500" y="1327150"/>
          <p14:tracePt t="26297" x="7556500" y="1339850"/>
          <p14:tracePt t="26313" x="7556500" y="1365250"/>
          <p14:tracePt t="26330" x="7556500" y="1384300"/>
          <p14:tracePt t="26346" x="7562850" y="1403350"/>
          <p14:tracePt t="26363" x="7562850" y="1428750"/>
          <p14:tracePt t="26380" x="7569200" y="1454150"/>
          <p14:tracePt t="26396" x="7569200" y="1479550"/>
          <p14:tracePt t="26413" x="7569200" y="1504950"/>
          <p14:tracePt t="26430" x="7569200" y="1524000"/>
          <p14:tracePt t="26447" x="7569200" y="1536700"/>
          <p14:tracePt t="26463" x="7569200" y="1555750"/>
          <p14:tracePt t="26480" x="7569200" y="1562100"/>
          <p14:tracePt t="26497" x="7569200" y="1568450"/>
          <p14:tracePt t="26513" x="7569200" y="1574800"/>
          <p14:tracePt t="26534" x="7569200" y="1581150"/>
          <p14:tracePt t="26546" x="7569200" y="1587500"/>
          <p14:tracePt t="26563" x="7562850" y="1587500"/>
          <p14:tracePt t="26580" x="7531100" y="1587500"/>
          <p14:tracePt t="26596" x="7512050" y="1587500"/>
          <p14:tracePt t="26613" x="7493000" y="1574800"/>
          <p14:tracePt t="26630" x="7486650" y="1543050"/>
          <p14:tracePt t="26646" x="7473950" y="1498600"/>
          <p14:tracePt t="26663" x="7461250" y="1466850"/>
          <p14:tracePt t="26680" x="7448550" y="1422400"/>
          <p14:tracePt t="26697" x="7429500" y="1365250"/>
          <p14:tracePt t="26713" x="7416800" y="1333500"/>
          <p14:tracePt t="26730" x="7404100" y="1301750"/>
          <p14:tracePt t="26746" x="7397750" y="1276350"/>
          <p14:tracePt t="26763" x="7385050" y="1244600"/>
          <p14:tracePt t="26796" x="7366000" y="1206500"/>
          <p14:tracePt t="26813" x="7359650" y="1193800"/>
          <p14:tracePt t="26830" x="7346950" y="1168400"/>
          <p14:tracePt t="26847" x="7340600" y="1143000"/>
          <p14:tracePt t="26863" x="7334250" y="1117600"/>
          <p14:tracePt t="26880" x="7334250" y="1079500"/>
          <p14:tracePt t="26896" x="7315200" y="1047750"/>
          <p14:tracePt t="26913" x="7302500" y="1028700"/>
          <p14:tracePt t="26930" x="7296150" y="1003300"/>
          <p14:tracePt t="26946" x="7289800" y="996950"/>
          <p14:tracePt t="26963" x="7283450" y="977900"/>
          <p14:tracePt t="26980" x="7283450" y="971550"/>
          <p14:tracePt t="26996" x="7283450" y="958850"/>
          <p14:tracePt t="27013" x="7283450" y="946150"/>
          <p14:tracePt t="27030" x="7283450" y="939800"/>
          <p14:tracePt t="27046" x="7283450" y="920750"/>
          <p14:tracePt t="27063" x="7283450" y="908050"/>
          <p14:tracePt t="27080" x="7283450" y="901700"/>
          <p14:tracePt t="27096" x="7283450" y="895350"/>
          <p14:tracePt t="27286" x="7283450" y="908050"/>
          <p14:tracePt t="27294" x="7283450" y="920750"/>
          <p14:tracePt t="27302" x="7283450" y="933450"/>
          <p14:tracePt t="27313" x="7283450" y="939800"/>
          <p14:tracePt t="27330" x="7283450" y="952500"/>
          <p14:tracePt t="27346" x="7283450" y="971550"/>
          <p14:tracePt t="27363" x="7283450" y="984250"/>
          <p14:tracePt t="27380" x="7289800" y="996950"/>
          <p14:tracePt t="27396" x="7289800" y="1016000"/>
          <p14:tracePt t="27413" x="7296150" y="1035050"/>
          <p14:tracePt t="27429" x="7296150" y="1060450"/>
          <p14:tracePt t="27446" x="7302500" y="1085850"/>
          <p14:tracePt t="27463" x="7315200" y="1111250"/>
          <p14:tracePt t="27479" x="7321550" y="1130300"/>
          <p14:tracePt t="27496" x="7327900" y="1149350"/>
          <p14:tracePt t="27513" x="7340600" y="1168400"/>
          <p14:tracePt t="27530" x="7346950" y="1181100"/>
          <p14:tracePt t="27546" x="7346950" y="1187450"/>
          <p14:tracePt t="27563" x="7353300" y="1206500"/>
          <p14:tracePt t="27579" x="7366000" y="1231900"/>
          <p14:tracePt t="27597" x="7366000" y="1263650"/>
          <p14:tracePt t="27613" x="7366000" y="1282700"/>
          <p14:tracePt t="27629" x="7372350" y="1301750"/>
          <p14:tracePt t="27646" x="7372350" y="1314450"/>
          <p14:tracePt t="27663" x="7372350" y="1327150"/>
          <p14:tracePt t="27679" x="7378700" y="1333500"/>
          <p14:tracePt t="27696" x="7378700" y="1358900"/>
          <p14:tracePt t="27713" x="7385050" y="1371600"/>
          <p14:tracePt t="27746" x="7385050" y="1384300"/>
          <p14:tracePt t="27779" x="7385050" y="1390650"/>
          <p14:tracePt t="28054" x="7385050" y="1397000"/>
          <p14:tracePt t="28078" x="7385050" y="1403350"/>
          <p14:tracePt t="28382" x="7366000" y="1409700"/>
          <p14:tracePt t="28390" x="7359650" y="1409700"/>
          <p14:tracePt t="28398" x="7334250" y="1409700"/>
          <p14:tracePt t="28413" x="7302500" y="1435100"/>
          <p14:tracePt t="28429" x="7169150" y="1492250"/>
          <p14:tracePt t="28446" x="7092950" y="1530350"/>
          <p14:tracePt t="28462" x="7016750" y="1606550"/>
          <p14:tracePt t="28479" x="6965950" y="1689100"/>
          <p14:tracePt t="28496" x="6927850" y="1778000"/>
          <p14:tracePt t="28512" x="6883400" y="1905000"/>
          <p14:tracePt t="28529" x="6794500" y="2051050"/>
          <p14:tracePt t="28546" x="6692900" y="2171700"/>
          <p14:tracePt t="28562" x="6572250" y="2330450"/>
          <p14:tracePt t="28579" x="6470650" y="2489200"/>
          <p14:tracePt t="28596" x="6375400" y="2660650"/>
          <p14:tracePt t="28613" x="6292850" y="2857500"/>
          <p14:tracePt t="28629" x="6197600" y="3086100"/>
          <p14:tracePt t="28646" x="6153150" y="3232150"/>
          <p14:tracePt t="28662" x="6115050" y="3333750"/>
          <p14:tracePt t="28679" x="6083300" y="3448050"/>
          <p14:tracePt t="28696" x="6038850" y="3543300"/>
          <p14:tracePt t="28712" x="5981700" y="3606800"/>
          <p14:tracePt t="28729" x="5930900" y="3657600"/>
          <p14:tracePt t="28746" x="5873750" y="3708400"/>
          <p14:tracePt t="28762" x="5842000" y="3752850"/>
          <p14:tracePt t="28779" x="5810250" y="3797300"/>
          <p14:tracePt t="28796" x="5784850" y="3841750"/>
          <p14:tracePt t="28813" x="5740400" y="3898900"/>
          <p14:tracePt t="28829" x="5708650" y="3930650"/>
          <p14:tracePt t="28846" x="5670550" y="3956050"/>
          <p14:tracePt t="28862" x="5619750" y="3987800"/>
          <p14:tracePt t="28879" x="5537200" y="4025900"/>
          <p14:tracePt t="28896" x="5486400" y="4051300"/>
          <p14:tracePt t="28912" x="5441950" y="4095750"/>
          <p14:tracePt t="28929" x="5429250" y="4133850"/>
          <p14:tracePt t="28946" x="5429250" y="4184650"/>
          <p14:tracePt t="28962" x="5429250" y="4235450"/>
          <p14:tracePt t="28979" x="5429250" y="4273550"/>
          <p14:tracePt t="28996" x="5429250" y="4292600"/>
          <p14:tracePt t="29013" x="5435600" y="4318000"/>
          <p14:tracePt t="29029" x="5461000" y="4318000"/>
          <p14:tracePt t="29046" x="5499100" y="4318000"/>
          <p14:tracePt t="29062" x="5562600" y="4318000"/>
          <p14:tracePt t="29079" x="5695950" y="4311650"/>
          <p14:tracePt t="29096" x="5816600" y="4311650"/>
          <p14:tracePt t="29112" x="5930900" y="4311650"/>
          <p14:tracePt t="29129" x="5994400" y="4311650"/>
          <p14:tracePt t="29146" x="6019800" y="4305300"/>
          <p14:tracePt t="29162" x="6038850" y="4292600"/>
          <p14:tracePt t="29179" x="6051550" y="4273550"/>
          <p14:tracePt t="29196" x="6076950" y="4241800"/>
          <p14:tracePt t="29213" x="6115050" y="4210050"/>
          <p14:tracePt t="29229" x="6184900" y="4159250"/>
          <p14:tracePt t="29246" x="6267450" y="4140200"/>
          <p14:tracePt t="29262" x="6337300" y="4127500"/>
          <p14:tracePt t="29279" x="6407150" y="4108450"/>
          <p14:tracePt t="29296" x="6451600" y="4095750"/>
          <p14:tracePt t="29312" x="6489700" y="4076700"/>
          <p14:tracePt t="29329" x="6534150" y="4057650"/>
          <p14:tracePt t="29346" x="6578600" y="4044950"/>
          <p14:tracePt t="29362" x="6635750" y="4019550"/>
          <p14:tracePt t="29379" x="6686550" y="4006850"/>
          <p14:tracePt t="29396" x="6718300" y="3987800"/>
          <p14:tracePt t="29412" x="6750050" y="3968750"/>
          <p14:tracePt t="29429" x="6800850" y="3943350"/>
          <p14:tracePt t="29446" x="6826250" y="3924300"/>
          <p14:tracePt t="29462" x="6858000" y="3911600"/>
          <p14:tracePt t="29479" x="6908800" y="3905250"/>
          <p14:tracePt t="29496" x="6927850" y="3905250"/>
          <p14:tracePt t="29512" x="6959600" y="3892550"/>
          <p14:tracePt t="29529" x="6978650" y="3892550"/>
          <p14:tracePt t="29546" x="6985000" y="3879850"/>
          <p14:tracePt t="29562" x="7004050" y="3860800"/>
          <p14:tracePt t="29579" x="7029450" y="3835400"/>
          <p14:tracePt t="29596" x="7054850" y="3816350"/>
          <p14:tracePt t="29612" x="7073900" y="3803650"/>
          <p14:tracePt t="29629" x="7092950" y="3790950"/>
          <p14:tracePt t="29646" x="7112000" y="3759200"/>
          <p14:tracePt t="29662" x="7124700" y="3733800"/>
          <p14:tracePt t="29679" x="7131050" y="3721100"/>
          <p14:tracePt t="29696" x="7131050" y="3714750"/>
          <p14:tracePt t="29712" x="7137400" y="3708400"/>
          <p14:tracePt t="29856" x="7137400" y="3702050"/>
          <p14:tracePt t="29863" x="7137400" y="3695700"/>
          <p14:tracePt t="29887" x="7137400" y="3689350"/>
          <p14:tracePt t="29903" x="7137400" y="3676650"/>
          <p14:tracePt t="29919" x="7137400" y="3670300"/>
          <p14:tracePt t="29927" x="7137400" y="3663950"/>
          <p14:tracePt t="29966" x="7137400" y="3657600"/>
          <p14:tracePt t="29975" x="7137400" y="3651250"/>
          <p14:tracePt t="29982" x="7137400" y="3644900"/>
          <p14:tracePt t="29995" x="7118350" y="3632200"/>
          <p14:tracePt t="30012" x="7067550" y="3613150"/>
          <p14:tracePt t="30029" x="7023100" y="3613150"/>
          <p14:tracePt t="30045" x="6997700" y="3606800"/>
          <p14:tracePt t="30079" x="6985000" y="3606800"/>
          <p14:tracePt t="30095" x="6959600" y="3606800"/>
          <p14:tracePt t="30112" x="6927850" y="3606800"/>
          <p14:tracePt t="30129" x="6889750" y="3619500"/>
          <p14:tracePt t="30223" x="6680200" y="3727450"/>
          <p14:tracePt t="30230" x="6673850" y="3740150"/>
          <p14:tracePt t="30238" x="6654800" y="3759200"/>
          <p14:tracePt t="30247" x="6654800" y="3765550"/>
          <p14:tracePt t="30262" x="6635750" y="3803650"/>
          <p14:tracePt t="30279" x="6629400" y="3829050"/>
          <p14:tracePt t="30296" x="6616700" y="3848100"/>
          <p14:tracePt t="30312" x="6610350" y="3879850"/>
          <p14:tracePt t="30329" x="6604000" y="3905250"/>
          <p14:tracePt t="30345" x="6597650" y="3937000"/>
          <p14:tracePt t="30362" x="6591300" y="3962400"/>
          <p14:tracePt t="30379" x="6591300" y="3987800"/>
          <p14:tracePt t="30396" x="6591300" y="4006850"/>
          <p14:tracePt t="30412" x="6591300" y="4032250"/>
          <p14:tracePt t="30429" x="6591300" y="4038600"/>
          <p14:tracePt t="30446" x="6597650" y="4051300"/>
          <p14:tracePt t="30462" x="6610350" y="4070350"/>
          <p14:tracePt t="30479" x="6635750" y="4076700"/>
          <p14:tracePt t="30495" x="6661150" y="4083050"/>
          <p14:tracePt t="30512" x="6686550" y="4089400"/>
          <p14:tracePt t="30529" x="6705600" y="4089400"/>
          <p14:tracePt t="30545" x="6718300" y="4095750"/>
          <p14:tracePt t="30562" x="6743700" y="4095750"/>
          <p14:tracePt t="30579" x="6781800" y="4108450"/>
          <p14:tracePt t="30596" x="6819900" y="4121150"/>
          <p14:tracePt t="30612" x="6864350" y="4133850"/>
          <p14:tracePt t="30629" x="6921500" y="4146550"/>
          <p14:tracePt t="30645" x="6965950" y="4152900"/>
          <p14:tracePt t="30662" x="6978650" y="4152900"/>
          <p14:tracePt t="30679" x="7004050" y="4152900"/>
          <p14:tracePt t="30695" x="7023100" y="4152900"/>
          <p14:tracePt t="30712" x="7061200" y="4152900"/>
          <p14:tracePt t="30729" x="7105650" y="4152900"/>
          <p14:tracePt t="30745" x="7150100" y="4152900"/>
          <p14:tracePt t="30762" x="7194550" y="4152900"/>
          <p14:tracePt t="30779" x="7219950" y="4152900"/>
          <p14:tracePt t="30796" x="7251700" y="4152900"/>
          <p14:tracePt t="30812" x="7264400" y="4152900"/>
          <p14:tracePt t="30829" x="7270750" y="4152900"/>
          <p14:tracePt t="30846" x="7289800" y="4152900"/>
          <p14:tracePt t="30862" x="7315200" y="4152900"/>
          <p14:tracePt t="30879" x="7346950" y="4152900"/>
          <p14:tracePt t="30895" x="7366000" y="4152900"/>
          <p14:tracePt t="30912" x="7391400" y="4140200"/>
          <p14:tracePt t="30929" x="7423150" y="4133850"/>
          <p14:tracePt t="30946" x="7448550" y="4114800"/>
          <p14:tracePt t="30962" x="7461250" y="4102100"/>
          <p14:tracePt t="30979" x="7480300" y="4089400"/>
          <p14:tracePt t="30995" x="7486650" y="4083050"/>
          <p14:tracePt t="31012" x="7499350" y="4064000"/>
          <p14:tracePt t="31029" x="7499350" y="4051300"/>
          <p14:tracePt t="31045" x="7499350" y="4032250"/>
          <p14:tracePt t="31062" x="7499350" y="4013200"/>
          <p14:tracePt t="31079" x="7499350" y="3975100"/>
          <p14:tracePt t="31095" x="7473950" y="3937000"/>
          <p14:tracePt t="31112" x="7448550" y="3905250"/>
          <p14:tracePt t="31129" x="7410450" y="3860800"/>
          <p14:tracePt t="31146" x="7385050" y="3816350"/>
          <p14:tracePt t="31162" x="7359650" y="3778250"/>
          <p14:tracePt t="31179" x="7340600" y="3746500"/>
          <p14:tracePt t="31195" x="7321550" y="3733800"/>
          <p14:tracePt t="31212" x="7315200" y="3702050"/>
          <p14:tracePt t="31229" x="7289800" y="3670300"/>
          <p14:tracePt t="31246" x="7258050" y="3625850"/>
          <p14:tracePt t="31262" x="7213600" y="3594100"/>
          <p14:tracePt t="31279" x="7188200" y="3581400"/>
          <p14:tracePt t="31295" x="7156450" y="3568700"/>
          <p14:tracePt t="31329" x="7150100" y="3562350"/>
          <p14:tracePt t="31345" x="7124700" y="3562350"/>
          <p14:tracePt t="31362" x="7105650" y="3562350"/>
          <p14:tracePt t="31379" x="7054850" y="3556000"/>
          <p14:tracePt t="31395" x="7029450" y="3549650"/>
          <p14:tracePt t="31412" x="6997700" y="3549650"/>
          <p14:tracePt t="31429" x="6991350" y="3549650"/>
          <p14:tracePt t="31446" x="6978650" y="3549650"/>
          <p14:tracePt t="31462" x="6965950" y="3549650"/>
          <p14:tracePt t="31479" x="6934200" y="3549650"/>
          <p14:tracePt t="31495" x="6896100" y="3556000"/>
          <p14:tracePt t="31670" x="6686550" y="3727450"/>
          <p14:tracePt t="31679" x="6686550" y="3752850"/>
          <p14:tracePt t="31695" x="6686550" y="3778250"/>
          <p14:tracePt t="31712" x="6680200" y="3803650"/>
          <p14:tracePt t="31729" x="6680200" y="3829050"/>
          <p14:tracePt t="31745" x="6680200" y="3854450"/>
          <p14:tracePt t="31762" x="6680200" y="3879850"/>
          <p14:tracePt t="31779" x="6680200" y="3905250"/>
          <p14:tracePt t="31795" x="6680200" y="3930650"/>
          <p14:tracePt t="31812" x="6680200" y="3943350"/>
          <p14:tracePt t="31829" x="6680200" y="3962400"/>
          <p14:tracePt t="31846" x="6680200" y="3987800"/>
          <p14:tracePt t="31862" x="6680200" y="4006850"/>
          <p14:tracePt t="31878" x="6692900" y="4038600"/>
          <p14:tracePt t="31895" x="6711950" y="4057650"/>
          <p14:tracePt t="31912" x="6737350" y="4083050"/>
          <p14:tracePt t="31929" x="6775450" y="4114800"/>
          <p14:tracePt t="31945" x="6800850" y="4127500"/>
          <p14:tracePt t="31962" x="6845300" y="4146550"/>
          <p14:tracePt t="31979" x="6877050" y="4165600"/>
          <p14:tracePt t="31995" x="6896100" y="4171950"/>
          <p14:tracePt t="32012" x="6927850" y="4184650"/>
          <p14:tracePt t="32014" x="6934200" y="4184650"/>
          <p14:tracePt t="32028" x="6959600" y="4191000"/>
          <p14:tracePt t="32046" x="7016750" y="4197350"/>
          <p14:tracePt t="32062" x="7092950" y="4203700"/>
          <p14:tracePt t="32078" x="7169150" y="4203700"/>
          <p14:tracePt t="32095" x="7200900" y="4203700"/>
          <p14:tracePt t="32112" x="7226300" y="4203700"/>
          <p14:tracePt t="32129" x="7239000" y="4203700"/>
          <p14:tracePt t="32145" x="7251700" y="4203700"/>
          <p14:tracePt t="32162" x="7258050" y="4197350"/>
          <p14:tracePt t="32178" x="7270750" y="4191000"/>
          <p14:tracePt t="32195" x="7296150" y="4178300"/>
          <p14:tracePt t="32212" x="7315200" y="4171950"/>
          <p14:tracePt t="32229" x="7327900" y="4165600"/>
          <p14:tracePt t="32246" x="7346950" y="4159250"/>
          <p14:tracePt t="32262" x="7353300" y="4152900"/>
          <p14:tracePt t="32278" x="7366000" y="4140200"/>
          <p14:tracePt t="32295" x="7366000" y="4133850"/>
          <p14:tracePt t="32312" x="7372350" y="4127500"/>
          <p14:tracePt t="32328" x="7372350" y="4121150"/>
          <p14:tracePt t="32345" x="7372350" y="4108450"/>
          <p14:tracePt t="32362" x="7372350" y="4095750"/>
          <p14:tracePt t="32379" x="7372350" y="4076700"/>
          <p14:tracePt t="32395" x="7366000" y="4051300"/>
          <p14:tracePt t="32412" x="7359650" y="4044950"/>
          <p14:tracePt t="32428" x="7353300" y="4038600"/>
          <p14:tracePt t="32445" x="7353300" y="4032250"/>
          <p14:tracePt t="32607" x="7353300" y="4025900"/>
          <p14:tracePt t="32631" x="7359650" y="4025900"/>
          <p14:tracePt t="32735" x="7346950" y="4025900"/>
          <p14:tracePt t="32743" x="7340600" y="4025900"/>
          <p14:tracePt t="32751" x="7315200" y="4025900"/>
          <p14:tracePt t="32762" x="7296150" y="4025900"/>
          <p14:tracePt t="32778" x="7232650" y="4025900"/>
          <p14:tracePt t="32795" x="7194550" y="4025900"/>
          <p14:tracePt t="32812" x="7175500" y="4025900"/>
          <p14:tracePt t="32863" x="7169150" y="4025900"/>
          <p14:tracePt t="32872" x="7156450" y="4025900"/>
          <p14:tracePt t="32880" x="7137400" y="4025900"/>
          <p14:tracePt t="32895" x="7099300" y="4025900"/>
          <p14:tracePt t="32912" x="7067550" y="4025900"/>
          <p14:tracePt t="32959" x="7061200" y="4025900"/>
          <p14:tracePt t="32984" x="7061200" y="4013200"/>
          <p14:tracePt t="33000" x="7061200" y="4006850"/>
          <p14:tracePt t="33007" x="7061200" y="4000500"/>
          <p14:tracePt t="33016" x="7061200" y="3994150"/>
          <p14:tracePt t="33028" x="7061200" y="3987800"/>
          <p14:tracePt t="33045" x="7061200" y="3975100"/>
          <p14:tracePt t="33062" x="7061200" y="3962400"/>
          <p14:tracePt t="33095" x="7061200" y="3956050"/>
          <p14:tracePt t="33112" x="7067550" y="3943350"/>
          <p14:tracePt t="33128" x="7073900" y="3937000"/>
          <p14:tracePt t="33162" x="7080250" y="3930650"/>
          <p14:tracePt t="33327" x="7080250" y="3937000"/>
          <p14:tracePt t="33503" x="7099300" y="3937000"/>
          <p14:tracePt t="33511" x="7124700" y="3937000"/>
          <p14:tracePt t="33519" x="7162800" y="3937000"/>
          <p14:tracePt t="33528" x="7188200" y="3937000"/>
          <p14:tracePt t="33545" x="7289800" y="3937000"/>
          <p14:tracePt t="33562" x="7378700" y="3937000"/>
          <p14:tracePt t="33578" x="7435850" y="3937000"/>
          <p14:tracePt t="33595" x="7473950" y="3937000"/>
          <p14:tracePt t="33611" x="7493000" y="3937000"/>
          <p14:tracePt t="33628" x="7512050" y="3930650"/>
          <p14:tracePt t="33645" x="7537450" y="3917950"/>
          <p14:tracePt t="33662" x="7550150" y="3905250"/>
          <p14:tracePt t="33678" x="7594600" y="3873500"/>
          <p14:tracePt t="33695" x="7626350" y="3841750"/>
          <p14:tracePt t="33711" x="7632700" y="3803650"/>
          <p14:tracePt t="33728" x="7651750" y="3771900"/>
          <p14:tracePt t="33745" x="7670800" y="3740150"/>
          <p14:tracePt t="33762" x="7677150" y="3721100"/>
          <p14:tracePt t="33778" x="7683500" y="3714750"/>
          <p14:tracePt t="33795" x="7689850" y="3689350"/>
          <p14:tracePt t="33811" x="7696200" y="3670300"/>
          <p14:tracePt t="33828" x="7696200" y="3663950"/>
          <p14:tracePt t="33845" x="7708900" y="3638550"/>
          <p14:tracePt t="33862" x="7708900" y="3619500"/>
          <p14:tracePt t="33878" x="7721600" y="3613150"/>
          <p14:tracePt t="33895" x="7727950" y="3594100"/>
          <p14:tracePt t="33911" x="7734300" y="3587750"/>
          <p14:tracePt t="33928" x="7753350" y="3568700"/>
          <p14:tracePt t="33945" x="7772400" y="3556000"/>
          <p14:tracePt t="33962" x="7791450" y="3543300"/>
          <p14:tracePt t="33978" x="7810500" y="3536950"/>
          <p14:tracePt t="33995" x="7835900" y="3530600"/>
          <p14:tracePt t="34011" x="7861300" y="3517900"/>
          <p14:tracePt t="34028" x="7886700" y="3511550"/>
          <p14:tracePt t="34045" x="7912100" y="3505200"/>
          <p14:tracePt t="34062" x="7937500" y="3505200"/>
          <p14:tracePt t="34078" x="7956550" y="3492500"/>
          <p14:tracePt t="34095" x="7962900" y="3492500"/>
          <p14:tracePt t="34111" x="7988300" y="3492500"/>
          <p14:tracePt t="34128" x="8013700" y="3486150"/>
          <p14:tracePt t="34145" x="8032750" y="3479800"/>
          <p14:tracePt t="34161" x="8045450" y="3473450"/>
          <p14:tracePt t="34178" x="8058150" y="3473450"/>
          <p14:tracePt t="34195" x="8064500" y="3467100"/>
          <p14:tracePt t="34211" x="8089900" y="3460750"/>
          <p14:tracePt t="34228" x="8121650" y="3448050"/>
          <p14:tracePt t="34245" x="8140700" y="3435350"/>
          <p14:tracePt t="34261" x="8159750" y="3429000"/>
          <p14:tracePt t="34278" x="8172450" y="3422650"/>
          <p14:tracePt t="34312" x="8178800" y="3416300"/>
          <p14:tracePt t="34343" x="8185150" y="3416300"/>
          <p14:tracePt t="34521" x="8172450" y="3429000"/>
          <p14:tracePt t="34527" x="8147050" y="3454400"/>
          <p14:tracePt t="34535" x="8121650" y="3473450"/>
          <p14:tracePt t="34545" x="8102600" y="3492500"/>
          <p14:tracePt t="34561" x="8051800" y="3536950"/>
          <p14:tracePt t="34578" x="8001000" y="3581400"/>
          <p14:tracePt t="34595" x="7956550" y="3632200"/>
          <p14:tracePt t="34611" x="7931150" y="3676650"/>
          <p14:tracePt t="34628" x="7899400" y="3733800"/>
          <p14:tracePt t="34645" x="7848600" y="3797300"/>
          <p14:tracePt t="34661" x="7785100" y="3860800"/>
          <p14:tracePt t="34678" x="7727950" y="3930650"/>
          <p14:tracePt t="34695" x="7670800" y="3987800"/>
          <p14:tracePt t="34711" x="7639050" y="4025900"/>
          <p14:tracePt t="34728" x="7626350" y="4044950"/>
          <p14:tracePt t="34745" x="7607300" y="4051300"/>
          <p14:tracePt t="34761" x="7600950" y="4064000"/>
          <p14:tracePt t="34778" x="7575550" y="4070350"/>
          <p14:tracePt t="34795" x="7562850" y="4070350"/>
          <p14:tracePt t="34812" x="7550150" y="4070350"/>
          <p14:tracePt t="34896" x="7543800" y="4070350"/>
          <p14:tracePt t="34912" x="7543800" y="4064000"/>
          <p14:tracePt t="34935" x="7543800" y="4044950"/>
          <p14:tracePt t="34944" x="7556500" y="4044950"/>
          <p14:tracePt t="34959" x="7569200" y="4044950"/>
          <p14:tracePt t="34967" x="7581900" y="4038600"/>
          <p14:tracePt t="34978" x="7594600" y="4032250"/>
          <p14:tracePt t="34994" x="7607300" y="4032250"/>
          <p14:tracePt t="35011" x="7645400" y="4032250"/>
          <p14:tracePt t="35028" x="7677150" y="4032250"/>
          <p14:tracePt t="35044" x="7715250" y="4038600"/>
          <p14:tracePt t="35061" x="7778750" y="4076700"/>
          <p14:tracePt t="35078" x="7810500" y="4095750"/>
          <p14:tracePt t="35094" x="7829550" y="4121150"/>
          <p14:tracePt t="35111" x="7842250" y="4127500"/>
          <p14:tracePt t="35128" x="7842250" y="4140200"/>
          <p14:tracePt t="35145" x="7842250" y="4159250"/>
          <p14:tracePt t="35161" x="7842250" y="4178300"/>
          <p14:tracePt t="35178" x="7842250" y="4203700"/>
          <p14:tracePt t="35194" x="7842250" y="4216400"/>
          <p14:tracePt t="35211" x="7842250" y="4241800"/>
          <p14:tracePt t="35228" x="7842250" y="4254500"/>
          <p14:tracePt t="35244" x="7835900" y="4273550"/>
          <p14:tracePt t="35261" x="7829550" y="4298950"/>
          <p14:tracePt t="35278" x="7816850" y="4318000"/>
          <p14:tracePt t="35294" x="7804150" y="4343400"/>
          <p14:tracePt t="35311" x="7797800" y="4356100"/>
          <p14:tracePt t="35328" x="7785100" y="4375150"/>
          <p14:tracePt t="35344" x="7778750" y="4394200"/>
          <p14:tracePt t="35361" x="7766050" y="4406900"/>
          <p14:tracePt t="35378" x="7759700" y="4419600"/>
          <p14:tracePt t="35394" x="7747000" y="4432300"/>
          <p14:tracePt t="35411" x="7727950" y="4445000"/>
          <p14:tracePt t="35428" x="7708900" y="4445000"/>
          <p14:tracePt t="35444" x="7689850" y="4457700"/>
          <p14:tracePt t="35461" x="7664450" y="4464050"/>
          <p14:tracePt t="35478" x="7613650" y="4470400"/>
          <p14:tracePt t="35494" x="7588250" y="4483100"/>
          <p14:tracePt t="35511" x="7543800" y="4502150"/>
          <p14:tracePt t="35528" x="7518400" y="4521200"/>
          <p14:tracePt t="35544" x="7499350" y="4527550"/>
          <p14:tracePt t="35561" x="7480300" y="4546600"/>
          <p14:tracePt t="35578" x="7467600" y="4546600"/>
          <p14:tracePt t="35594" x="7454900" y="4552950"/>
          <p14:tracePt t="35611" x="7448550" y="4559300"/>
          <p14:tracePt t="35644" x="7442200" y="4559300"/>
          <p14:tracePt t="35680" x="7435850" y="4565650"/>
          <p14:tracePt t="35696" x="7429500" y="4565650"/>
          <p14:tracePt t="35896" x="7429500" y="4578350"/>
          <p14:tracePt t="35904" x="7423150" y="4584700"/>
          <p14:tracePt t="35912" x="7416800" y="4584700"/>
          <p14:tracePt t="35928" x="7410450" y="4610100"/>
          <p14:tracePt t="35944" x="7404100" y="4616450"/>
          <p14:tracePt t="35961" x="7404100" y="4622800"/>
          <p14:tracePt t="35978" x="7391400" y="4635500"/>
          <p14:tracePt t="35994" x="7391400" y="4641850"/>
          <p14:tracePt t="36028" x="7385050" y="4648200"/>
          <p14:tracePt t="36044" x="7378700" y="4660900"/>
          <p14:tracePt t="36061" x="7372350" y="4673600"/>
          <p14:tracePt t="36094" x="7366000" y="4679950"/>
          <p14:tracePt t="37080" x="7359650" y="4686300"/>
          <p14:tracePt t="37088" x="7346950" y="4686300"/>
          <p14:tracePt t="37096" x="7334250" y="4686300"/>
          <p14:tracePt t="37111" x="7321550" y="4686300"/>
          <p14:tracePt t="37128" x="7264400" y="4679950"/>
          <p14:tracePt t="37144" x="7213600" y="4679950"/>
          <p14:tracePt t="37161" x="7124700" y="4679950"/>
          <p14:tracePt t="37177" x="7086600" y="4654550"/>
          <p14:tracePt t="37194" x="7080250" y="4648200"/>
          <p14:tracePt t="37688" x="7073900" y="4648200"/>
          <p14:tracePt t="37736" x="7086600" y="4648200"/>
          <p14:tracePt t="37745" x="7092950" y="4648200"/>
          <p14:tracePt t="37753" x="7112000" y="4648200"/>
          <p14:tracePt t="37761" x="7118350" y="4648200"/>
          <p14:tracePt t="37784" x="7124700" y="46482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365760" y="485030"/>
            <a:ext cx="275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Cehi</a:t>
            </a:r>
            <a:endParaRPr lang="sl-SI" dirty="0"/>
          </a:p>
        </p:txBody>
      </p:sp>
      <p:pic>
        <p:nvPicPr>
          <p:cNvPr id="3" name="Slika 2" descr="C:\Users\mark\Desktop\Pouk na daljavo\DNEVNA RAZPOREDITEV\8Sreda13maj\20170509_104725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7" b="16990"/>
          <a:stretch/>
        </p:blipFill>
        <p:spPr bwMode="auto">
          <a:xfrm>
            <a:off x="365760" y="1265086"/>
            <a:ext cx="4899660" cy="26898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Slika 3" descr="C:\Users\mark\Desktop\Pouk na daljavo\DNEVNA RAZPOREDITEV\8Sreda13maj\Grad4.jpe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6" t="1058" r="49333" b="73743"/>
          <a:stretch/>
        </p:blipFill>
        <p:spPr bwMode="auto">
          <a:xfrm>
            <a:off x="6935690" y="768956"/>
            <a:ext cx="2295773" cy="29363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lika 4" descr="C:\Users\mark\Desktop\Pouk na daljavo\DNEVNA RAZPOREDITEV\8Sreda13maj\Grad4.jpe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58" r="49994" b="53163"/>
          <a:stretch/>
        </p:blipFill>
        <p:spPr bwMode="auto">
          <a:xfrm>
            <a:off x="3124863" y="4247818"/>
            <a:ext cx="3951798" cy="22483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0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71"/>
    </mc:Choice>
    <mc:Fallback xmlns="">
      <p:transition spd="slow" advTm="183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0" x="7099300" y="4648200"/>
          <p14:tracePt t="1017" x="7048500" y="4648200"/>
          <p14:tracePt t="1025" x="6991350" y="4648200"/>
          <p14:tracePt t="1042" x="6858000" y="4648200"/>
          <p14:tracePt t="1059" x="6737350" y="4648200"/>
          <p14:tracePt t="1076" x="6604000" y="4660900"/>
          <p14:tracePt t="1092" x="6578600" y="4660900"/>
          <p14:tracePt t="1109" x="6572250" y="4660900"/>
          <p14:tracePt t="1126" x="6565900" y="4660900"/>
          <p14:tracePt t="29848" x="6565900" y="4648200"/>
          <p14:tracePt t="29856" x="6578600" y="4603750"/>
          <p14:tracePt t="29869" x="6591300" y="4565650"/>
          <p14:tracePt t="29886" x="6604000" y="4400550"/>
          <p14:tracePt t="29902" x="6604000" y="4305300"/>
          <p14:tracePt t="29919" x="6604000" y="4235450"/>
          <p14:tracePt t="29936" x="6604000" y="4203700"/>
          <p14:tracePt t="31273" x="6610350" y="4210050"/>
          <p14:tracePt t="31377" x="6616700" y="4210050"/>
          <p14:tracePt t="31384" x="6635750" y="4222750"/>
          <p14:tracePt t="31393" x="6654800" y="4229100"/>
          <p14:tracePt t="31402" x="6680200" y="4235450"/>
          <p14:tracePt t="31419" x="6756400" y="4273550"/>
          <p14:tracePt t="31436" x="6807200" y="4292600"/>
          <p14:tracePt t="31452" x="6864350" y="4324350"/>
          <p14:tracePt t="31469" x="6953250" y="4362450"/>
          <p14:tracePt t="31472" x="6978650" y="4387850"/>
          <p14:tracePt t="31486" x="7010400" y="4406900"/>
          <p14:tracePt t="31503" x="7048500" y="4419600"/>
          <p14:tracePt t="31504" x="7073900" y="4432300"/>
          <p14:tracePt t="31519" x="7137400" y="4457700"/>
          <p14:tracePt t="31535" x="7226300" y="4489450"/>
          <p14:tracePt t="31552" x="7334250" y="4527550"/>
          <p14:tracePt t="31569" x="7416800" y="4546600"/>
          <p14:tracePt t="31585" x="7518400" y="4578350"/>
          <p14:tracePt t="31602" x="7607300" y="4603750"/>
          <p14:tracePt t="31619" x="7683500" y="4629150"/>
          <p14:tracePt t="31635" x="7759700" y="4641850"/>
          <p14:tracePt t="31652" x="7848600" y="4667250"/>
          <p14:tracePt t="31669" x="7950200" y="4699000"/>
          <p14:tracePt t="31685" x="8089900" y="4743450"/>
          <p14:tracePt t="31703" x="8229600" y="4800600"/>
          <p14:tracePt t="31719" x="8350250" y="4832350"/>
          <p14:tracePt t="31736" x="8547100" y="4889500"/>
          <p14:tracePt t="31752" x="8655050" y="4927600"/>
          <p14:tracePt t="31769" x="8731250" y="4946650"/>
          <p14:tracePt t="31785" x="8813800" y="4972050"/>
          <p14:tracePt t="31802" x="8883650" y="4978400"/>
          <p14:tracePt t="31819" x="8940800" y="4984750"/>
          <p14:tracePt t="31835" x="9004300" y="4997450"/>
          <p14:tracePt t="31852" x="9086850" y="5003800"/>
          <p14:tracePt t="31869" x="9169400" y="5022850"/>
          <p14:tracePt t="31886" x="9245600" y="5035550"/>
          <p14:tracePt t="31902" x="9321800" y="5035550"/>
          <p14:tracePt t="31919" x="9398000" y="5054600"/>
          <p14:tracePt t="31935" x="9531350" y="5086350"/>
          <p14:tracePt t="31952" x="9620250" y="5118100"/>
          <p14:tracePt t="31969" x="9709150" y="5143500"/>
          <p14:tracePt t="31985" x="9753600" y="5162550"/>
          <p14:tracePt t="32002" x="9785350" y="5181600"/>
          <p14:tracePt t="32019" x="9791700" y="5187950"/>
          <p14:tracePt t="33521" x="9791700" y="5194300"/>
          <p14:tracePt t="33529" x="9779000" y="5194300"/>
          <p14:tracePt t="33537" x="9747250" y="5187950"/>
          <p14:tracePt t="33552" x="9715500" y="5156200"/>
          <p14:tracePt t="33568" x="9690100" y="5156200"/>
          <p14:tracePt t="33585" x="9664700" y="5143500"/>
          <p14:tracePt t="33602" x="9652000" y="5143500"/>
          <p14:tracePt t="33618" x="9639300" y="5137150"/>
          <p14:tracePt t="33635" x="9632950" y="5137150"/>
          <p14:tracePt t="33652" x="9601200" y="5137150"/>
          <p14:tracePt t="33669" x="9563100" y="5137150"/>
          <p14:tracePt t="33685" x="9537700" y="5137150"/>
          <p14:tracePt t="33702" x="9512300" y="5137150"/>
          <p14:tracePt t="34248" x="9505950" y="5137150"/>
          <p14:tracePt t="34256" x="9499600" y="5143500"/>
          <p14:tracePt t="34268" x="9493250" y="5143500"/>
          <p14:tracePt t="34425" x="9493250" y="5156200"/>
          <p14:tracePt t="34433" x="9493250" y="5162550"/>
          <p14:tracePt t="34448" x="9493250" y="5168900"/>
          <p14:tracePt t="34458" x="9499600" y="5187950"/>
          <p14:tracePt t="34473" x="9505950" y="5194300"/>
          <p14:tracePt t="34485" x="9512300" y="5194300"/>
          <p14:tracePt t="34502" x="9518650" y="5194300"/>
          <p14:tracePt t="34518" x="9537700" y="5194300"/>
          <p14:tracePt t="34769" x="9537700" y="5200650"/>
          <p14:tracePt t="34785" x="9537700" y="5207000"/>
          <p14:tracePt t="34792" x="9537700" y="5213350"/>
          <p14:tracePt t="35161" x="9537700" y="5219700"/>
          <p14:tracePt t="35169" x="9537700" y="5226050"/>
          <p14:tracePt t="35265" x="9537700" y="5232400"/>
          <p14:tracePt t="35273" x="9537700" y="5238750"/>
          <p14:tracePt t="35282" x="9537700" y="5245100"/>
          <p14:tracePt t="35298" x="9537700" y="5251450"/>
          <p14:tracePt t="35449" x="9537700" y="5264150"/>
          <p14:tracePt t="35465" x="9537700" y="5276850"/>
          <p14:tracePt t="35497" x="9537700" y="5283200"/>
          <p14:tracePt t="35624" x="9537700" y="5295900"/>
          <p14:tracePt t="35633" x="9537700" y="5302250"/>
          <p14:tracePt t="35640" x="9537700" y="5308600"/>
          <p14:tracePt t="35656" x="9537700" y="5321300"/>
          <p14:tracePt t="36306" x="9537700" y="5327650"/>
          <p14:tracePt t="36314" x="9550400" y="5346700"/>
          <p14:tracePt t="36321" x="9569450" y="5359400"/>
          <p14:tracePt t="36335" x="9582150" y="5391150"/>
          <p14:tracePt t="36351" x="9607550" y="5416550"/>
          <p14:tracePt t="36368" x="9645650" y="5441950"/>
          <p14:tracePt t="36384" x="9645650" y="5448300"/>
          <p14:tracePt t="70898" x="9613900" y="5448300"/>
          <p14:tracePt t="70906" x="9588500" y="5448300"/>
          <p14:tracePt t="70913" x="9563100" y="5448300"/>
          <p14:tracePt t="70927" x="9525000" y="5448300"/>
          <p14:tracePt t="70944" x="9455150" y="5448300"/>
          <p14:tracePt t="70960" x="9410700" y="5448300"/>
          <p14:tracePt t="70977" x="9359900" y="5454650"/>
          <p14:tracePt t="70994" x="9277350" y="5454650"/>
          <p14:tracePt t="71010" x="9150350" y="5454650"/>
          <p14:tracePt t="71027" x="9004300" y="5441950"/>
          <p14:tracePt t="71044" x="8864600" y="5422900"/>
          <p14:tracePt t="71060" x="8724900" y="5403850"/>
          <p14:tracePt t="71077" x="8553450" y="5378450"/>
          <p14:tracePt t="71093" x="8356600" y="5340350"/>
          <p14:tracePt t="71110" x="8134350" y="5308600"/>
          <p14:tracePt t="71127" x="7905750" y="5283200"/>
          <p14:tracePt t="71143" x="7696200" y="5251450"/>
          <p14:tracePt t="71160" x="7467600" y="5232400"/>
          <p14:tracePt t="71177" x="6934200" y="5232400"/>
          <p14:tracePt t="71220" x="6254750" y="5276850"/>
          <p14:tracePt t="71227" x="6146800" y="5302250"/>
          <p14:tracePt t="71243" x="5975350" y="5321300"/>
          <p14:tracePt t="71260" x="5854700" y="5346700"/>
          <p14:tracePt t="71277" x="5721350" y="5372100"/>
          <p14:tracePt t="71294" x="5632450" y="5384800"/>
          <p14:tracePt t="71310" x="5530850" y="5391150"/>
          <p14:tracePt t="71327" x="5429250" y="5422900"/>
          <p14:tracePt t="71343" x="5359400" y="5441950"/>
          <p14:tracePt t="71360" x="5257800" y="5454650"/>
          <p14:tracePt t="71377" x="5099050" y="5505450"/>
          <p14:tracePt t="71393" x="4991100" y="5537200"/>
          <p14:tracePt t="71410" x="4902200" y="5549900"/>
          <p14:tracePt t="71427" x="4813300" y="5581650"/>
          <p14:tracePt t="71443" x="4756150" y="5588000"/>
          <p14:tracePt t="71460" x="4711700" y="5588000"/>
          <p14:tracePt t="71477" x="4673600" y="5600700"/>
          <p14:tracePt t="71510" x="4654550" y="5607050"/>
          <p14:tracePt t="71530" x="4648200" y="5607050"/>
          <p14:tracePt t="71543" x="4635500" y="5613400"/>
          <p14:tracePt t="71560" x="4603750" y="5613400"/>
          <p14:tracePt t="71577" x="4584700" y="5613400"/>
          <p14:tracePt t="71594" x="4578350" y="5613400"/>
          <p14:tracePt t="71610" x="4572000" y="5613400"/>
          <p14:tracePt t="71627" x="4552950" y="5619750"/>
          <p14:tracePt t="71643" x="4540250" y="5632450"/>
          <p14:tracePt t="71660" x="4502150" y="5645150"/>
          <p14:tracePt t="71677" x="4470400" y="5657850"/>
          <p14:tracePt t="71694" x="4451350" y="5670550"/>
          <p14:tracePt t="71710" x="4432300" y="5683250"/>
          <p14:tracePt t="71727" x="4413250" y="5695950"/>
          <p14:tracePt t="71743" x="4400550" y="5702300"/>
          <p14:tracePt t="71760" x="4394200" y="5708650"/>
          <p14:tracePt t="71777" x="4394200" y="5715000"/>
          <p14:tracePt t="71794" x="4394200" y="5721350"/>
          <p14:tracePt t="71810" x="4394200" y="5734050"/>
          <p14:tracePt t="71843" x="4394200" y="5746750"/>
          <p14:tracePt t="71860" x="4394200" y="5753100"/>
          <p14:tracePt t="71877" x="4394200" y="5759450"/>
          <p14:tracePt t="71893" x="4400550" y="5772150"/>
          <p14:tracePt t="71910" x="4419600" y="5784850"/>
          <p14:tracePt t="71927" x="4438650" y="5791200"/>
          <p14:tracePt t="71944" x="4470400" y="5803900"/>
          <p14:tracePt t="71960" x="4495800" y="5810250"/>
          <p14:tracePt t="71977" x="4514850" y="5810250"/>
          <p14:tracePt t="71993" x="4527550" y="5810250"/>
          <p14:tracePt t="72010" x="4546600" y="5810250"/>
          <p14:tracePt t="72027" x="4572000" y="5810250"/>
          <p14:tracePt t="72043" x="4591050" y="5810250"/>
          <p14:tracePt t="72060" x="4610100" y="5810250"/>
          <p14:tracePt t="72077" x="4629150" y="5810250"/>
          <p14:tracePt t="72093" x="4641850" y="5810250"/>
          <p14:tracePt t="72110" x="4667250" y="5810250"/>
          <p14:tracePt t="72127" x="4692650" y="5810250"/>
          <p14:tracePt t="72144" x="4718050" y="5810250"/>
          <p14:tracePt t="72160" x="4743450" y="5803900"/>
          <p14:tracePt t="72177" x="4756150" y="5797550"/>
          <p14:tracePt t="72193" x="4775200" y="5797550"/>
          <p14:tracePt t="72210" x="4787900" y="5797550"/>
          <p14:tracePt t="72227" x="4813300" y="5791200"/>
          <p14:tracePt t="72243" x="4826000" y="5778500"/>
          <p14:tracePt t="72260" x="4851400" y="5778500"/>
          <p14:tracePt t="72277" x="4889500" y="5778500"/>
          <p14:tracePt t="72294" x="4914900" y="5778500"/>
          <p14:tracePt t="72310" x="4953000" y="5778500"/>
          <p14:tracePt t="72327" x="4972050" y="5778500"/>
          <p14:tracePt t="72343" x="4997450" y="5778500"/>
          <p14:tracePt t="72360" x="5041900" y="5772150"/>
          <p14:tracePt t="72376" x="5067300" y="5765800"/>
          <p14:tracePt t="72393" x="5105400" y="5765800"/>
          <p14:tracePt t="72410" x="5137150" y="5753100"/>
          <p14:tracePt t="72427" x="5156200" y="5746750"/>
          <p14:tracePt t="72444" x="5175250" y="5740400"/>
          <p14:tracePt t="72460" x="5200650" y="5734050"/>
          <p14:tracePt t="72477" x="5207000" y="5734050"/>
          <p14:tracePt t="72493" x="5219700" y="5721350"/>
          <p14:tracePt t="72510" x="5232400" y="5721350"/>
          <p14:tracePt t="72527" x="5251450" y="5715000"/>
          <p14:tracePt t="72543" x="5270500" y="5715000"/>
          <p14:tracePt t="72560" x="5295900" y="5695950"/>
          <p14:tracePt t="72577" x="5308600" y="5689600"/>
          <p14:tracePt t="72593" x="5321300" y="5683250"/>
          <p14:tracePt t="72595" x="5327650" y="5683250"/>
          <p14:tracePt t="72610" x="5334000" y="5676900"/>
          <p14:tracePt t="72626" x="5346700" y="5670550"/>
          <p14:tracePt t="72660" x="5353050" y="5664200"/>
          <p14:tracePt t="72677" x="5359400" y="5664200"/>
          <p14:tracePt t="72693" x="5365750" y="5651500"/>
          <p14:tracePt t="72710" x="5372100" y="5645150"/>
          <p14:tracePt t="72727" x="5378450" y="5638800"/>
          <p14:tracePt t="72743" x="5384800" y="5626100"/>
          <p14:tracePt t="72760" x="5384800" y="5619750"/>
          <p14:tracePt t="72776" x="5397500" y="5613400"/>
          <p14:tracePt t="72850" x="5397500" y="5607050"/>
          <p14:tracePt t="72858" x="5397500" y="5594350"/>
          <p14:tracePt t="72866" x="5397500" y="5588000"/>
          <p14:tracePt t="73027" x="5397500" y="5581650"/>
          <p14:tracePt t="73034" x="5391150" y="5568950"/>
          <p14:tracePt t="73043" x="5365750" y="5562600"/>
          <p14:tracePt t="73060" x="5334000" y="5556250"/>
          <p14:tracePt t="73076" x="5308600" y="5549900"/>
          <p14:tracePt t="73093" x="5289550" y="5549900"/>
          <p14:tracePt t="73114" x="5283200" y="5549900"/>
          <p14:tracePt t="73130" x="5270500" y="5549900"/>
          <p14:tracePt t="73143" x="5264150" y="5549900"/>
          <p14:tracePt t="73160" x="5245100" y="5549900"/>
          <p14:tracePt t="73177" x="5238750" y="5549900"/>
          <p14:tracePt t="73193" x="5213350" y="5549900"/>
          <p14:tracePt t="73210" x="5200650" y="5549900"/>
          <p14:tracePt t="73227" x="5194300" y="5549900"/>
          <p14:tracePt t="73266" x="5187950" y="5549900"/>
          <p14:tracePt t="73282" x="5181600" y="5549900"/>
          <p14:tracePt t="73293" x="5175250" y="5549900"/>
          <p14:tracePt t="73310" x="5168900" y="5549900"/>
          <p14:tracePt t="73327" x="5162550" y="5549900"/>
          <p14:tracePt t="73343" x="5156200" y="5549900"/>
          <p14:tracePt t="73360" x="5149850" y="5549900"/>
          <p14:tracePt t="73377" x="5143500" y="5543550"/>
          <p14:tracePt t="73393" x="5130800" y="5543550"/>
          <p14:tracePt t="73418" x="5124450" y="5543550"/>
          <p14:tracePt t="73434" x="5118100" y="5543550"/>
          <p14:tracePt t="73458" x="5111750" y="5543550"/>
          <p14:tracePt t="73466" x="5105400" y="5543550"/>
          <p14:tracePt t="73482" x="5099050" y="5543550"/>
          <p14:tracePt t="73493" x="5099050" y="5549900"/>
          <p14:tracePt t="73510" x="5092700" y="5549900"/>
          <p14:tracePt t="73526" x="5086350" y="5556250"/>
          <p14:tracePt t="73543" x="5080000" y="5562600"/>
          <p14:tracePt t="73560" x="5080000" y="5575300"/>
          <p14:tracePt t="73576" x="5073650" y="5581650"/>
          <p14:tracePt t="73593" x="5073650" y="5600700"/>
          <p14:tracePt t="73610" x="5067300" y="5600700"/>
          <p14:tracePt t="73626" x="5067300" y="5619750"/>
          <p14:tracePt t="73643" x="5067300" y="5626100"/>
          <p14:tracePt t="73660" x="5067300" y="5638800"/>
          <p14:tracePt t="73677" x="5067300" y="5645150"/>
          <p14:tracePt t="73762" x="5067300" y="5651500"/>
          <p14:tracePt t="73770" x="5073650" y="5664200"/>
          <p14:tracePt t="73778" x="5086350" y="5670550"/>
          <p14:tracePt t="73793" x="5105400" y="5676900"/>
          <p14:tracePt t="73810" x="5143500" y="5695950"/>
          <p14:tracePt t="73826" x="5162550" y="5702300"/>
          <p14:tracePt t="73843" x="5181600" y="5702300"/>
          <p14:tracePt t="73860" x="5200650" y="5715000"/>
          <p14:tracePt t="73877" x="5207000" y="5715000"/>
          <p14:tracePt t="73893" x="5219700" y="5721350"/>
          <p14:tracePt t="73910" x="5238750" y="5721350"/>
          <p14:tracePt t="73926" x="5257800" y="5727700"/>
          <p14:tracePt t="73943" x="5283200" y="5727700"/>
          <p14:tracePt t="73960" x="5321300" y="5734050"/>
          <p14:tracePt t="73976" x="5353050" y="5746750"/>
          <p14:tracePt t="73993" x="5365750" y="5746750"/>
          <p14:tracePt t="74027" x="5372100" y="5746750"/>
          <p14:tracePt t="74043" x="5391150" y="5746750"/>
          <p14:tracePt t="74060" x="5410200" y="5746750"/>
          <p14:tracePt t="74076" x="5435600" y="5746750"/>
          <p14:tracePt t="74093" x="5441950" y="5746750"/>
          <p14:tracePt t="74110" x="5454650" y="5746750"/>
          <p14:tracePt t="74126" x="5467350" y="5746750"/>
          <p14:tracePt t="74143" x="5480050" y="5746750"/>
          <p14:tracePt t="74160" x="5486400" y="5746750"/>
          <p14:tracePt t="74177" x="5486400" y="5740400"/>
          <p14:tracePt t="74347" x="5480050" y="5740400"/>
          <p14:tracePt t="74354" x="5461000" y="5740400"/>
          <p14:tracePt t="74362" x="5454650" y="5740400"/>
          <p14:tracePt t="74376" x="5435600" y="5740400"/>
          <p14:tracePt t="74393" x="5397500" y="5740400"/>
          <p14:tracePt t="74410" x="5378450" y="5740400"/>
          <p14:tracePt t="74426" x="5365750" y="5746750"/>
          <p14:tracePt t="74443" x="5359400" y="5746750"/>
          <p14:tracePt t="74459" x="5346700" y="5746750"/>
          <p14:tracePt t="74493" x="5340350" y="5746750"/>
          <p14:tracePt t="74522" x="5334000" y="5753100"/>
          <p14:tracePt t="74547" x="5327650" y="5759450"/>
          <p14:tracePt t="74570" x="5314950" y="5765800"/>
          <p14:tracePt t="74674" x="5308600" y="5765800"/>
          <p14:tracePt t="74707" x="5302250" y="5772150"/>
          <p14:tracePt t="74859" x="5308600" y="5778500"/>
          <p14:tracePt t="74866" x="5314950" y="5778500"/>
          <p14:tracePt t="74876" x="5327650" y="5784850"/>
          <p14:tracePt t="74893" x="5334000" y="5784850"/>
          <p14:tracePt t="74909" x="5353050" y="5784850"/>
          <p14:tracePt t="76163" x="5353050" y="5791200"/>
          <p14:tracePt t="76179" x="5340350" y="5791200"/>
          <p14:tracePt t="76186" x="5340350" y="5797550"/>
          <p14:tracePt t="76196" x="5334000" y="5797550"/>
          <p14:tracePt t="76209" x="5327650" y="5797550"/>
          <p14:tracePt t="76226" x="5314950" y="5803900"/>
          <p14:tracePt t="76243" x="5308600" y="5803900"/>
          <p14:tracePt t="76259" x="5302250" y="5803900"/>
          <p14:tracePt t="76276" x="5295900" y="5816600"/>
          <p14:tracePt t="76293" x="5289550" y="5816600"/>
          <p14:tracePt t="76309" x="5283200" y="5822950"/>
          <p14:tracePt t="76326" x="5264150" y="5822950"/>
          <p14:tracePt t="76343" x="5257800" y="5829300"/>
          <p14:tracePt t="76376" x="5245100" y="5829300"/>
          <p14:tracePt t="76403" x="5238750" y="5835650"/>
          <p14:tracePt t="76410" x="5232400" y="5842000"/>
          <p14:tracePt t="76434" x="5219700" y="5842000"/>
          <p14:tracePt t="76442" x="5213350" y="5842000"/>
          <p14:tracePt t="76459" x="5200650" y="5842000"/>
          <p14:tracePt t="76476" x="5181600" y="5842000"/>
          <p14:tracePt t="76493" x="5175250" y="5842000"/>
          <p14:tracePt t="76509" x="5162550" y="5842000"/>
          <p14:tracePt t="76763" x="5162550" y="5835650"/>
          <p14:tracePt t="76795" x="5168900" y="5829300"/>
          <p14:tracePt t="76875" x="5181600" y="5829300"/>
          <p14:tracePt t="76882" x="5187950" y="5829300"/>
          <p14:tracePt t="76906" x="5194300" y="5829300"/>
          <p14:tracePt t="76923" x="5207000" y="5829300"/>
          <p14:tracePt t="76940" x="5219700" y="5829300"/>
          <p14:tracePt t="76948" x="5226050" y="5829300"/>
          <p14:tracePt t="76963" x="5232400" y="5829300"/>
          <p14:tracePt t="76976" x="5238750" y="5829300"/>
          <p14:tracePt t="77011" x="5251450" y="5829300"/>
          <p14:tracePt t="77019" x="5257800" y="5829300"/>
          <p14:tracePt t="77027" x="5264150" y="5829300"/>
          <p14:tracePt t="77042" x="5276850" y="5829300"/>
          <p14:tracePt t="77083" x="5276850" y="5835650"/>
          <p14:tracePt t="77099" x="5283200" y="5842000"/>
          <p14:tracePt t="77138" x="5289550" y="5842000"/>
          <p14:tracePt t="77163" x="5295900" y="5842000"/>
          <p14:tracePt t="77227" x="5302250" y="5842000"/>
          <p14:tracePt t="77235" x="5308600" y="5842000"/>
          <p14:tracePt t="78500" x="5321300" y="5842000"/>
          <p14:tracePt t="78507" x="5346700" y="5842000"/>
          <p14:tracePt t="78515" x="5378450" y="5842000"/>
          <p14:tracePt t="78525" x="5416550" y="5842000"/>
          <p14:tracePt t="78542" x="5556250" y="5873750"/>
          <p14:tracePt t="78559" x="5702300" y="5918200"/>
          <p14:tracePt t="78575" x="5873750" y="5956300"/>
          <p14:tracePt t="78592" x="6013450" y="6000750"/>
          <p14:tracePt t="78609" x="6140450" y="6057900"/>
          <p14:tracePt t="78625" x="6223000" y="6083300"/>
          <p14:tracePt t="78642" x="6305550" y="6108700"/>
          <p14:tracePt t="78659" x="6400800" y="6115050"/>
          <p14:tracePt t="78675" x="6457950" y="6121400"/>
          <p14:tracePt t="78692" x="6515100" y="6121400"/>
          <p14:tracePt t="78709" x="6604000" y="6121400"/>
          <p14:tracePt t="78725" x="6686550" y="6121400"/>
          <p14:tracePt t="78742" x="6769100" y="6121400"/>
          <p14:tracePt t="78759" x="6864350" y="6121400"/>
          <p14:tracePt t="78775" x="6959600" y="6121400"/>
          <p14:tracePt t="78792" x="7035800" y="6140450"/>
          <p14:tracePt t="78809" x="7131050" y="6153150"/>
          <p14:tracePt t="78825" x="7245350" y="6153150"/>
          <p14:tracePt t="78842" x="7340600" y="6153150"/>
          <p14:tracePt t="78859" x="7435850" y="6153150"/>
          <p14:tracePt t="78875" x="7486650" y="6153150"/>
          <p14:tracePt t="78892" x="7531100" y="6146800"/>
          <p14:tracePt t="78909" x="7569200" y="6140450"/>
          <p14:tracePt t="78925" x="7639050" y="6127750"/>
          <p14:tracePt t="78942" x="7740650" y="6096000"/>
          <p14:tracePt t="78958" x="7804150" y="6076950"/>
          <p14:tracePt t="78975" x="7867650" y="6051550"/>
          <p14:tracePt t="78992" x="7931150" y="6026150"/>
          <p14:tracePt t="79008" x="7956550" y="6019800"/>
          <p14:tracePt t="79026" x="8001000" y="5994400"/>
          <p14:tracePt t="79042" x="8013700" y="5994400"/>
          <p14:tracePt t="79058" x="8039100" y="5981700"/>
          <p14:tracePt t="79075" x="8058150" y="5969000"/>
          <p14:tracePt t="79092" x="8070850" y="5956300"/>
          <p14:tracePt t="79109" x="8096250" y="5937250"/>
          <p14:tracePt t="79125" x="8115300" y="5911850"/>
          <p14:tracePt t="79142" x="8134350" y="5892800"/>
          <p14:tracePt t="79159" x="8140700" y="5867400"/>
          <p14:tracePt t="79175" x="8153400" y="5861050"/>
          <p14:tracePt t="79276" x="8153400" y="5854700"/>
          <p14:tracePt t="79556" x="8153400" y="5835650"/>
          <p14:tracePt t="79563" x="8153400" y="5822950"/>
          <p14:tracePt t="79575" x="8153400" y="5803900"/>
          <p14:tracePt t="79592" x="8153400" y="5797550"/>
          <p14:tracePt t="79608" x="8147050" y="5784850"/>
          <p14:tracePt t="79625" x="8140700" y="5778500"/>
          <p14:tracePt t="79900" x="8134350" y="5778500"/>
          <p14:tracePt t="81836" x="8128000" y="5778500"/>
          <p14:tracePt t="83821" x="8102600" y="5759450"/>
          <p14:tracePt t="83837" x="8102600" y="5753100"/>
          <p14:tracePt t="102881" x="8096250" y="5753100"/>
          <p14:tracePt t="102890" x="8058150" y="5753100"/>
          <p14:tracePt t="102897" x="8032750" y="5740400"/>
          <p14:tracePt t="102905" x="8013700" y="5734050"/>
          <p14:tracePt t="102920" x="7962900" y="5734050"/>
          <p14:tracePt t="102937" x="7886700" y="5721350"/>
          <p14:tracePt t="102953" x="7753350" y="5721350"/>
          <p14:tracePt t="102970" x="7607300" y="5721350"/>
          <p14:tracePt t="102987" x="7410450" y="5721350"/>
          <p14:tracePt t="103003" x="7219950" y="5721350"/>
          <p14:tracePt t="103020" x="7042150" y="5721350"/>
          <p14:tracePt t="103037" x="6908800" y="5721350"/>
          <p14:tracePt t="103054" x="6800850" y="5721350"/>
          <p14:tracePt t="103070" x="6731000" y="5721350"/>
          <p14:tracePt t="103087" x="6661150" y="5721350"/>
          <p14:tracePt t="103104" x="6559550" y="5708650"/>
          <p14:tracePt t="103120" x="6508750" y="5708650"/>
          <p14:tracePt t="103137" x="6451600" y="5708650"/>
          <p14:tracePt t="103153" x="6413500" y="5708650"/>
          <p14:tracePt t="103170" x="6388100" y="5708650"/>
          <p14:tracePt t="103187" x="6356350" y="5708650"/>
          <p14:tracePt t="103204" x="6337300" y="5708650"/>
          <p14:tracePt t="103220" x="6330950" y="5708650"/>
          <p14:tracePt t="103298" x="6311900" y="5702300"/>
          <p14:tracePt t="103305" x="6299200" y="5689600"/>
          <p14:tracePt t="103313" x="6280150" y="5676900"/>
          <p14:tracePt t="103321" x="6261100" y="5664200"/>
          <p14:tracePt t="103337" x="6229350" y="5632450"/>
          <p14:tracePt t="103353" x="6197600" y="5613400"/>
          <p14:tracePt t="103370" x="6197600" y="5607050"/>
          <p14:tracePt t="103386" x="6191250" y="5594350"/>
          <p14:tracePt t="103404" x="6191250" y="5575300"/>
          <p14:tracePt t="103420" x="6191250" y="5568950"/>
          <p14:tracePt t="103437" x="6191250" y="5543550"/>
          <p14:tracePt t="103453" x="6191250" y="5524500"/>
          <p14:tracePt t="103470" x="6191250" y="5511800"/>
          <p14:tracePt t="103487" x="6191250" y="5499100"/>
          <p14:tracePt t="103503" x="6191250" y="5486400"/>
          <p14:tracePt t="103520" x="6197600" y="5473700"/>
          <p14:tracePt t="103537" x="6197600" y="5467350"/>
          <p14:tracePt t="103553" x="6210300" y="5467350"/>
          <p14:tracePt t="103570" x="6223000" y="5467350"/>
          <p14:tracePt t="103586" x="6248400" y="5454650"/>
          <p14:tracePt t="103604" x="6280150" y="5448300"/>
          <p14:tracePt t="103620" x="6337300" y="5441950"/>
          <p14:tracePt t="103637" x="6369050" y="5441950"/>
          <p14:tracePt t="103653" x="6400800" y="5435600"/>
          <p14:tracePt t="103670" x="6419850" y="5435600"/>
          <p14:tracePt t="103672" x="6445250" y="5422900"/>
          <p14:tracePt t="103704" x="6470650" y="5422900"/>
          <p14:tracePt t="103720" x="6489700" y="5422900"/>
          <p14:tracePt t="103736" x="6515100" y="5422900"/>
          <p14:tracePt t="103753" x="6534150" y="5422900"/>
          <p14:tracePt t="103770" x="6546850" y="5422900"/>
          <p14:tracePt t="103786" x="6559550" y="5422900"/>
          <p14:tracePt t="103820" x="6565900" y="5422900"/>
          <p14:tracePt t="103836" x="6578600" y="5422900"/>
          <p14:tracePt t="103914" x="6584950" y="5422900"/>
          <p14:tracePt t="103922" x="6591300" y="5422900"/>
          <p14:tracePt t="103930" x="6597650" y="5422900"/>
          <p14:tracePt t="103938" x="6604000" y="5422900"/>
          <p14:tracePt t="103953" x="6616700" y="5422900"/>
          <p14:tracePt t="103977" x="6623050" y="5429250"/>
          <p14:tracePt t="103986" x="6629400" y="5429250"/>
          <p14:tracePt t="104003" x="6635750" y="5441950"/>
          <p14:tracePt t="104114" x="6635750" y="5448300"/>
          <p14:tracePt t="104121" x="6635750" y="5454650"/>
          <p14:tracePt t="104129" x="6635750" y="5461000"/>
          <p14:tracePt t="104145" x="6635750" y="5467350"/>
          <p14:tracePt t="104162" x="6642100" y="5467350"/>
          <p14:tracePt t="104178" x="6642100" y="5473700"/>
          <p14:tracePt t="104201" x="6642100" y="5486400"/>
          <p14:tracePt t="104217" x="6642100" y="5499100"/>
          <p14:tracePt t="104234" x="6629400" y="5511800"/>
          <p14:tracePt t="104258" x="6629400" y="5518150"/>
          <p14:tracePt t="104266" x="6623050" y="5524500"/>
          <p14:tracePt t="104282" x="6616700" y="5530850"/>
          <p14:tracePt t="104297" x="6616700" y="5537200"/>
          <p14:tracePt t="104330" x="6610350" y="5549900"/>
          <p14:tracePt t="104361" x="6610350" y="5556250"/>
          <p14:tracePt t="104377" x="6610350" y="5562600"/>
          <p14:tracePt t="104386" x="6610350" y="5568950"/>
          <p14:tracePt t="104401" x="6610350" y="5581650"/>
          <p14:tracePt t="104419" x="6610350" y="5588000"/>
          <p14:tracePt t="104434" x="6610350" y="5594350"/>
          <p14:tracePt t="104442" x="6610350" y="5607050"/>
          <p14:tracePt t="104458" x="6610350" y="5613400"/>
          <p14:tracePt t="104470" x="6610350" y="5619750"/>
          <p14:tracePt t="104486" x="6610350" y="5638800"/>
          <p14:tracePt t="104503" x="6610350" y="5657850"/>
          <p14:tracePt t="104520" x="6610350" y="5676900"/>
          <p14:tracePt t="104536" x="6610350" y="5689600"/>
          <p14:tracePt t="104553" x="6610350" y="5702300"/>
          <p14:tracePt t="104570" x="6610350" y="5715000"/>
          <p14:tracePt t="104587" x="6610350" y="5734050"/>
          <p14:tracePt t="104603" x="6616700" y="5746750"/>
          <p14:tracePt t="104620" x="6616700" y="5759450"/>
          <p14:tracePt t="104636" x="6616700" y="5778500"/>
          <p14:tracePt t="104653" x="6616700" y="5797550"/>
          <p14:tracePt t="104670" x="6616700" y="5803900"/>
          <p14:tracePt t="104686" x="6616700" y="5810250"/>
          <p14:tracePt t="104703" x="6616700" y="5816600"/>
          <p14:tracePt t="104722" x="6616700" y="5822950"/>
          <p14:tracePt t="105698" x="6623050" y="5829300"/>
          <p14:tracePt t="108490" x="6623050" y="5835650"/>
          <p14:tracePt t="108498" x="6623050" y="5842000"/>
          <p14:tracePt t="115860" x="6623050" y="5848350"/>
          <p14:tracePt t="115892" x="6635750" y="5848350"/>
          <p14:tracePt t="115900" x="6654800" y="5835650"/>
          <p14:tracePt t="115908" x="6667500" y="5816600"/>
          <p14:tracePt t="115917" x="6686550" y="5803900"/>
          <p14:tracePt t="115934" x="6737350" y="5753100"/>
          <p14:tracePt t="115950" x="6781800" y="5695950"/>
          <p14:tracePt t="115967" x="6838950" y="5626100"/>
          <p14:tracePt t="115984" x="6934200" y="5556250"/>
          <p14:tracePt t="116001" x="7054850" y="5480050"/>
          <p14:tracePt t="116017" x="7169150" y="5391150"/>
          <p14:tracePt t="116034" x="7264400" y="5327650"/>
          <p14:tracePt t="116051" x="7353300" y="5264150"/>
          <p14:tracePt t="116067" x="7448550" y="5194300"/>
          <p14:tracePt t="116084" x="7518400" y="5162550"/>
          <p14:tracePt t="116100" x="7594600" y="5130800"/>
          <p14:tracePt t="116117" x="7702550" y="5105400"/>
          <p14:tracePt t="116134" x="7772400" y="5092700"/>
          <p14:tracePt t="116151" x="7829550" y="5080000"/>
          <p14:tracePt t="116167" x="7867650" y="5073650"/>
          <p14:tracePt t="116184" x="7912100" y="5067300"/>
          <p14:tracePt t="116200" x="7962900" y="5048250"/>
          <p14:tracePt t="116217" x="8013700" y="5048250"/>
          <p14:tracePt t="116234" x="8045450" y="5048250"/>
          <p14:tracePt t="116251" x="8083550" y="5048250"/>
          <p14:tracePt t="116254" x="8089900" y="5041900"/>
          <p14:tracePt t="116267" x="8102600" y="5041900"/>
          <p14:tracePt t="116284" x="8128000" y="5035550"/>
          <p14:tracePt t="116300" x="8147050" y="5029200"/>
          <p14:tracePt t="116317" x="8172450" y="5016500"/>
          <p14:tracePt t="116334" x="8185150" y="5010150"/>
          <p14:tracePt t="116351" x="8216900" y="4991100"/>
          <p14:tracePt t="116367" x="8255000" y="4965700"/>
          <p14:tracePt t="116384" x="8312150" y="4927600"/>
          <p14:tracePt t="116400" x="8369300" y="4883150"/>
          <p14:tracePt t="116417" x="8426450" y="4845050"/>
          <p14:tracePt t="116434" x="8489950" y="4787900"/>
          <p14:tracePt t="116451" x="8553450" y="4737100"/>
          <p14:tracePt t="116467" x="8572500" y="4724400"/>
          <p14:tracePt t="116484" x="8585200" y="4699000"/>
          <p14:tracePt t="116500" x="8585200" y="4686300"/>
          <p14:tracePt t="116517" x="8591550" y="4673600"/>
          <p14:tracePt t="116534" x="8591550" y="4654550"/>
          <p14:tracePt t="116550" x="8610600" y="4622800"/>
          <p14:tracePt t="116567" x="8610600" y="4591050"/>
          <p14:tracePt t="116584" x="8623300" y="4559300"/>
          <p14:tracePt t="116600" x="8636000" y="4521200"/>
          <p14:tracePt t="116617" x="8642350" y="4495800"/>
          <p14:tracePt t="116651" x="8661400" y="4464050"/>
          <p14:tracePt t="116685" x="8674100" y="4464050"/>
          <p14:tracePt t="116701" x="8680450" y="4457700"/>
          <p14:tracePt t="116781" x="8680450" y="4451350"/>
          <p14:tracePt t="116878" x="8667750" y="4451350"/>
          <p14:tracePt t="116917" x="8661400" y="4451350"/>
          <p14:tracePt t="116932" x="8642350" y="4451350"/>
          <p14:tracePt t="116958" x="8636000" y="4451350"/>
          <p14:tracePt t="116966" x="8629650" y="4451350"/>
          <p14:tracePt t="117108" x="8623300" y="4451350"/>
          <p14:tracePt t="117709" x="8616950" y="4451350"/>
          <p14:tracePt t="118589" x="8623300" y="4451350"/>
          <p14:tracePt t="118637" x="8629650" y="4451350"/>
          <p14:tracePt t="118653" x="8636000" y="4451350"/>
          <p14:tracePt t="118660" x="8642350" y="4445000"/>
          <p14:tracePt t="118677" x="8655050" y="4445000"/>
          <p14:tracePt t="118685" x="8661400" y="4445000"/>
          <p14:tracePt t="118700" x="8667750" y="4445000"/>
          <p14:tracePt t="118717" x="8680450" y="4445000"/>
          <p14:tracePt t="118733" x="8686800" y="4438650"/>
          <p14:tracePt t="118750" x="8705850" y="4432300"/>
          <p14:tracePt t="118767" x="8712200" y="4425950"/>
          <p14:tracePt t="118783" x="8712200" y="4419600"/>
          <p14:tracePt t="118800" x="8724900" y="4413250"/>
          <p14:tracePt t="118817" x="8731250" y="4413250"/>
          <p14:tracePt t="118926" x="8724900" y="4406900"/>
          <p14:tracePt t="118933" x="8705850" y="4400550"/>
          <p14:tracePt t="118940" x="8674100" y="4387850"/>
          <p14:tracePt t="118950" x="8648700" y="4375150"/>
          <p14:tracePt t="118966" x="8610600" y="4362450"/>
          <p14:tracePt t="118983" x="8559800" y="4330700"/>
          <p14:tracePt t="119000" x="8502650" y="4305300"/>
          <p14:tracePt t="119017" x="8451850" y="4267200"/>
          <p14:tracePt t="119033" x="8401050" y="4241800"/>
          <p14:tracePt t="119050" x="8331200" y="4184650"/>
          <p14:tracePt t="119066" x="8286750" y="4152900"/>
          <p14:tracePt t="119083" x="8261350" y="4127500"/>
          <p14:tracePt t="119100" x="8229600" y="4102100"/>
          <p14:tracePt t="119117" x="8191500" y="4057650"/>
          <p14:tracePt t="119133" x="8108950" y="3987800"/>
          <p14:tracePt t="119150" x="8001000" y="3892550"/>
          <p14:tracePt t="119166" x="7886700" y="3790950"/>
          <p14:tracePt t="119215" x="7804150" y="3689350"/>
          <p14:tracePt t="119233" x="7804150" y="3683000"/>
          <p14:tracePt t="119317" x="7804150" y="3702050"/>
          <p14:tracePt t="119325" x="7816850" y="3702050"/>
          <p14:tracePt t="119333" x="7823200" y="3708400"/>
          <p14:tracePt t="119350" x="7842250" y="3727450"/>
          <p14:tracePt t="119367" x="7880350" y="3746500"/>
          <p14:tracePt t="119383" x="7924800" y="3759200"/>
          <p14:tracePt t="119400" x="7950200" y="3765550"/>
          <p14:tracePt t="119416" x="7981950" y="3778250"/>
          <p14:tracePt t="119433" x="8013700" y="3784600"/>
          <p14:tracePt t="119450" x="8051800" y="3784600"/>
          <p14:tracePt t="119467" x="8083550" y="3784600"/>
          <p14:tracePt t="119483" x="8128000" y="3784600"/>
          <p14:tracePt t="119500" x="8166100" y="3784600"/>
          <p14:tracePt t="119516" x="8210550" y="3784600"/>
          <p14:tracePt t="119533" x="8248650" y="3784600"/>
          <p14:tracePt t="119550" x="8286750" y="3784600"/>
          <p14:tracePt t="119566" x="8324850" y="3784600"/>
          <p14:tracePt t="119583" x="8369300" y="3784600"/>
          <p14:tracePt t="119600" x="8394700" y="3784600"/>
          <p14:tracePt t="119616" x="8413750" y="3784600"/>
          <p14:tracePt t="119633" x="8439150" y="3778250"/>
          <p14:tracePt t="119650" x="8477250" y="3771900"/>
          <p14:tracePt t="119666" x="8515350" y="3765550"/>
          <p14:tracePt t="119684" x="8572500" y="3752850"/>
          <p14:tracePt t="119700" x="8604250" y="3746500"/>
          <p14:tracePt t="119716" x="8636000" y="3746500"/>
          <p14:tracePt t="119733" x="8667750" y="3740150"/>
          <p14:tracePt t="119750" x="8699500" y="3740150"/>
          <p14:tracePt t="119766" x="8750300" y="3733800"/>
          <p14:tracePt t="119783" x="8775700" y="3721100"/>
          <p14:tracePt t="119800" x="8807450" y="3721100"/>
          <p14:tracePt t="119816" x="8832850" y="3714750"/>
          <p14:tracePt t="119833" x="8851900" y="3708400"/>
          <p14:tracePt t="119850" x="8870950" y="3702050"/>
          <p14:tracePt t="119866" x="8883650" y="3695700"/>
          <p14:tracePt t="119884" x="8909050" y="3689350"/>
          <p14:tracePt t="119900" x="8921750" y="3689350"/>
          <p14:tracePt t="119916" x="8947150" y="3689350"/>
          <p14:tracePt t="119933" x="8959850" y="3676650"/>
          <p14:tracePt t="119981" x="8972550" y="3676650"/>
          <p14:tracePt t="120126" x="8985250" y="3683000"/>
          <p14:tracePt t="120142" x="8991600" y="3695700"/>
          <p14:tracePt t="120149" x="8991600" y="3702050"/>
          <p14:tracePt t="120156" x="8991600" y="3714750"/>
          <p14:tracePt t="120166" x="8991600" y="3721100"/>
          <p14:tracePt t="120183" x="8991600" y="3740150"/>
          <p14:tracePt t="120200" x="8991600" y="3746500"/>
          <p14:tracePt t="120216" x="9004300" y="3771900"/>
          <p14:tracePt t="120233" x="9010650" y="3803650"/>
          <p14:tracePt t="120250" x="9023350" y="3835400"/>
          <p14:tracePt t="120266" x="9042400" y="3854450"/>
          <p14:tracePt t="120283" x="9042400" y="3879850"/>
          <p14:tracePt t="120286" x="9048750" y="3905250"/>
          <p14:tracePt t="120300" x="9055100" y="3911600"/>
          <p14:tracePt t="120316" x="9061450" y="3924300"/>
          <p14:tracePt t="120333" x="9061450" y="3937000"/>
          <p14:tracePt t="120349" x="9067800" y="3943350"/>
          <p14:tracePt t="120366" x="9067800" y="3949700"/>
          <p14:tracePt t="120429" x="9067800" y="3956050"/>
          <p14:tracePt t="120437" x="9067800" y="3962400"/>
          <p14:tracePt t="120445" x="9067800" y="3975100"/>
          <p14:tracePt t="120454" x="9074150" y="3987800"/>
          <p14:tracePt t="120466" x="9080500" y="3987800"/>
          <p14:tracePt t="120483" x="9086850" y="4000500"/>
          <p14:tracePt t="127503" x="9086850" y="4006850"/>
          <p14:tracePt t="127510" x="9080500" y="4006850"/>
          <p14:tracePt t="127527" x="9061450" y="4006850"/>
          <p14:tracePt t="127535" x="9048750" y="4013200"/>
          <p14:tracePt t="127548" x="9029700" y="4013200"/>
          <p14:tracePt t="127565" x="9017000" y="4025900"/>
          <p14:tracePt t="127582" x="9010650" y="4025900"/>
          <p14:tracePt t="128063" x="9017000" y="4025900"/>
          <p14:tracePt t="128087" x="9023350" y="4025900"/>
          <p14:tracePt t="128104" x="9029700" y="4025900"/>
          <p14:tracePt t="128143" x="9029700" y="4019550"/>
          <p14:tracePt t="128623" x="9055100" y="4019550"/>
          <p14:tracePt t="128631" x="9061450" y="4019550"/>
          <p14:tracePt t="128639" x="9074150" y="4019550"/>
          <p14:tracePt t="128648" x="9080500" y="4019550"/>
          <p14:tracePt t="128665" x="9086850" y="4006850"/>
          <p14:tracePt t="128688" x="9093200" y="4000500"/>
          <p14:tracePt t="128698" x="9099550" y="4000500"/>
          <p14:tracePt t="128727" x="9105900" y="4000500"/>
          <p14:tracePt t="128735" x="9112250" y="4000500"/>
          <p14:tracePt t="128751" x="9118600" y="4000500"/>
          <p14:tracePt t="128765" x="9124950" y="4000500"/>
          <p14:tracePt t="128847" x="9131300" y="3994150"/>
          <p14:tracePt t="128872" x="9137650" y="3981450"/>
          <p14:tracePt t="128895" x="9144000" y="3975100"/>
          <p14:tracePt t="128911" x="9150350" y="3968750"/>
          <p14:tracePt t="128928" x="9150350" y="3962400"/>
          <p14:tracePt t="143090" x="9137650" y="3962400"/>
          <p14:tracePt t="143106" x="9131300" y="3962400"/>
          <p14:tracePt t="143115" x="9124950" y="3962400"/>
          <p14:tracePt t="143131" x="9112250" y="3962400"/>
          <p14:tracePt t="143138" x="9105900" y="3962400"/>
          <p14:tracePt t="143146" x="9099550" y="3968750"/>
          <p14:tracePt t="143161" x="9074150" y="3981450"/>
          <p14:tracePt t="143178" x="9042400" y="3994150"/>
          <p14:tracePt t="143195" x="9004300" y="4000500"/>
          <p14:tracePt t="143211" x="8966200" y="4006850"/>
          <p14:tracePt t="143228" x="8934450" y="4019550"/>
          <p14:tracePt t="143245" x="8902700" y="4019550"/>
          <p14:tracePt t="143261" x="8877300" y="4025900"/>
          <p14:tracePt t="143278" x="8851900" y="4025900"/>
          <p14:tracePt t="143295" x="8826500" y="4025900"/>
          <p14:tracePt t="143311" x="8807450" y="4025900"/>
          <p14:tracePt t="143328" x="8788400" y="4025900"/>
          <p14:tracePt t="143345" x="8775700" y="4025900"/>
          <p14:tracePt t="143361" x="8750300" y="4025900"/>
          <p14:tracePt t="143378" x="8737600" y="4025900"/>
          <p14:tracePt t="143539" x="8724900" y="4044950"/>
          <p14:tracePt t="143554" x="8724900" y="4051300"/>
          <p14:tracePt t="143579" x="8718550" y="4064000"/>
          <p14:tracePt t="143595" x="8705850" y="4076700"/>
          <p14:tracePt t="143610" x="8699500" y="4076700"/>
          <p14:tracePt t="143619" x="8699500" y="4083050"/>
          <p14:tracePt t="143628" x="8693150" y="4095750"/>
          <p14:tracePt t="143683" x="8686800" y="4102100"/>
          <p14:tracePt t="144011" x="8674100" y="4121150"/>
          <p14:tracePt t="144059" x="8667750" y="4133850"/>
          <p14:tracePt t="144067" x="8667750" y="4140200"/>
          <p14:tracePt t="144099" x="8661400" y="4146550"/>
          <p14:tracePt t="144147" x="8655050" y="4152900"/>
          <p14:tracePt t="144172" x="8655050" y="4159250"/>
          <p14:tracePt t="144178" x="8648700" y="4159250"/>
          <p14:tracePt t="144203" x="8642350" y="4165600"/>
          <p14:tracePt t="144219" x="8636000" y="4165600"/>
          <p14:tracePt t="144227" x="8629650" y="4171950"/>
          <p14:tracePt t="144234" x="8623300" y="4171950"/>
          <p14:tracePt t="144244" x="8623300" y="4178300"/>
          <p14:tracePt t="144261" x="8610600" y="4191000"/>
          <p14:tracePt t="144278" x="8591550" y="4191000"/>
          <p14:tracePt t="144294" x="8559800" y="4203700"/>
          <p14:tracePt t="144311" x="8534400" y="4210050"/>
          <p14:tracePt t="144328" x="8489950" y="4222750"/>
          <p14:tracePt t="144345" x="8439150" y="4241800"/>
          <p14:tracePt t="144362" x="8337550" y="4267200"/>
          <p14:tracePt t="144378" x="8286750" y="4279900"/>
          <p14:tracePt t="144394" x="8216900" y="4292600"/>
          <p14:tracePt t="144411" x="8147050" y="4298950"/>
          <p14:tracePt t="144428" x="8064500" y="4298950"/>
          <p14:tracePt t="144444" x="7950200" y="4298950"/>
          <p14:tracePt t="144461" x="7848600" y="4298950"/>
          <p14:tracePt t="144478" x="7734300" y="4298950"/>
          <p14:tracePt t="144494" x="7607300" y="4298950"/>
          <p14:tracePt t="144511" x="7499350" y="4298950"/>
          <p14:tracePt t="144528" x="7397750" y="4298950"/>
          <p14:tracePt t="144545" x="7321550" y="4305300"/>
          <p14:tracePt t="144561" x="7232650" y="4305300"/>
          <p14:tracePt t="144578" x="7169150" y="4305300"/>
          <p14:tracePt t="144594" x="7092950" y="4305300"/>
          <p14:tracePt t="144611" x="7016750" y="4292600"/>
          <p14:tracePt t="144628" x="6959600" y="4286250"/>
          <p14:tracePt t="144644" x="6902450" y="4279900"/>
          <p14:tracePt t="144661" x="6889750" y="4279900"/>
          <p14:tracePt t="144678" x="6870700" y="4279900"/>
          <p14:tracePt t="144694" x="6845300" y="4279900"/>
          <p14:tracePt t="144711" x="6826250" y="4279900"/>
          <p14:tracePt t="144728" x="6794500" y="4292600"/>
          <p14:tracePt t="144745" x="6743700" y="4298950"/>
          <p14:tracePt t="144761" x="6699250" y="4305300"/>
          <p14:tracePt t="144778" x="6648450" y="4318000"/>
          <p14:tracePt t="144794" x="6584950" y="4337050"/>
          <p14:tracePt t="144811" x="6534150" y="4356100"/>
          <p14:tracePt t="144828" x="6477000" y="4368800"/>
          <p14:tracePt t="144844" x="6426200" y="4381500"/>
          <p14:tracePt t="144861" x="6381750" y="4387850"/>
          <p14:tracePt t="144878" x="6324600" y="4394200"/>
          <p14:tracePt t="144895" x="6273800" y="4394200"/>
          <p14:tracePt t="144911" x="6216650" y="4394200"/>
          <p14:tracePt t="144928" x="6159500" y="4406900"/>
          <p14:tracePt t="144944" x="6115050" y="4406900"/>
          <p14:tracePt t="144961" x="6076950" y="4413250"/>
          <p14:tracePt t="144978" x="6019800" y="4419600"/>
          <p14:tracePt t="144995" x="5949950" y="4425950"/>
          <p14:tracePt t="145011" x="5880100" y="4438650"/>
          <p14:tracePt t="145028" x="5810250" y="4438650"/>
          <p14:tracePt t="145044" x="5753100" y="4438650"/>
          <p14:tracePt t="145061" x="5676900" y="4438650"/>
          <p14:tracePt t="145078" x="5607050" y="4438650"/>
          <p14:tracePt t="145094" x="5549900" y="4445000"/>
          <p14:tracePt t="145111" x="5480050" y="4451350"/>
          <p14:tracePt t="145128" x="5416550" y="4457700"/>
          <p14:tracePt t="145144" x="5353050" y="4470400"/>
          <p14:tracePt t="145161" x="5302250" y="4476750"/>
          <p14:tracePt t="145178" x="5245100" y="4502150"/>
          <p14:tracePt t="145195" x="5194300" y="4527550"/>
          <p14:tracePt t="145211" x="5168900" y="4552950"/>
          <p14:tracePt t="145227" x="5156200" y="4559300"/>
          <p14:tracePt t="145244" x="5130800" y="4572000"/>
          <p14:tracePt t="145261" x="5118100" y="4578350"/>
          <p14:tracePt t="145278" x="5080000" y="4591050"/>
          <p14:tracePt t="145294" x="5041900" y="4610100"/>
          <p14:tracePt t="145312" x="4997450" y="4641850"/>
          <p14:tracePt t="145328" x="4953000" y="4660900"/>
          <p14:tracePt t="145344" x="4895850" y="4686300"/>
          <p14:tracePt t="145361" x="4851400" y="4699000"/>
          <p14:tracePt t="145378" x="4756150" y="4718050"/>
          <p14:tracePt t="145394" x="4699000" y="4724400"/>
          <p14:tracePt t="145411" x="4654550" y="4730750"/>
          <p14:tracePt t="145427" x="4629150" y="4737100"/>
          <p14:tracePt t="145444" x="4610100" y="4743450"/>
          <p14:tracePt t="148020" x="4610100" y="4749800"/>
          <p14:tracePt t="148028" x="4578350" y="4768850"/>
          <p14:tracePt t="148035" x="4546600" y="4781550"/>
          <p14:tracePt t="148044" x="4527550" y="4781550"/>
          <p14:tracePt t="148060" x="4489450" y="4787900"/>
          <p14:tracePt t="148077" x="4457700" y="4800600"/>
          <p14:tracePt t="148094" x="4438650" y="4806950"/>
          <p14:tracePt t="148110" x="4419600" y="4826000"/>
          <p14:tracePt t="148127" x="4406900" y="4832350"/>
          <p14:tracePt t="148144" x="4400550" y="4838700"/>
          <p14:tracePt t="148160" x="4387850" y="4845050"/>
          <p14:tracePt t="148177" x="4375150" y="4857750"/>
          <p14:tracePt t="148194" x="4356100" y="4864100"/>
          <p14:tracePt t="148211" x="4343400" y="4864100"/>
          <p14:tracePt t="148227" x="4318000" y="4876800"/>
          <p14:tracePt t="148244" x="4305300" y="4883150"/>
          <p14:tracePt t="148260" x="4286250" y="4889500"/>
          <p14:tracePt t="148277" x="4279900" y="4889500"/>
          <p14:tracePt t="148294" x="4267200" y="4895850"/>
          <p14:tracePt t="148310" x="4254500" y="4895850"/>
          <p14:tracePt t="148327" x="4241800" y="4902200"/>
          <p14:tracePt t="148344" x="4222750" y="4902200"/>
          <p14:tracePt t="148360" x="4184650" y="4902200"/>
          <p14:tracePt t="148377" x="4133850" y="4902200"/>
          <p14:tracePt t="148394" x="4083050" y="4902200"/>
          <p14:tracePt t="148410" x="4025900" y="4908550"/>
          <p14:tracePt t="148427" x="3917950" y="4908550"/>
          <p14:tracePt t="148443" x="3835400" y="4908550"/>
          <p14:tracePt t="148460" x="3727450" y="4895850"/>
          <p14:tracePt t="148477" x="3644900" y="4870450"/>
          <p14:tracePt t="148494" x="3594100" y="4857750"/>
          <p14:tracePt t="148510" x="3549650" y="4857750"/>
          <p14:tracePt t="148527" x="3498850" y="4845050"/>
          <p14:tracePt t="148544" x="3435350" y="4832350"/>
          <p14:tracePt t="148560" x="3340100" y="4800600"/>
          <p14:tracePt t="148577" x="3257550" y="4775200"/>
          <p14:tracePt t="148594" x="3194050" y="4762500"/>
          <p14:tracePt t="148610" x="3130550" y="4749800"/>
          <p14:tracePt t="148627" x="3098800" y="4737100"/>
          <p14:tracePt t="148643" x="3028950" y="4705350"/>
          <p14:tracePt t="148660" x="2927350" y="4654550"/>
          <p14:tracePt t="148677" x="2781300" y="4565650"/>
          <p14:tracePt t="148694" x="2692400" y="4489450"/>
          <p14:tracePt t="148710" x="2609850" y="4419600"/>
          <p14:tracePt t="148727" x="2533650" y="4324350"/>
          <p14:tracePt t="148744" x="2444750" y="4197350"/>
          <p14:tracePt t="148760" x="2368550" y="4070350"/>
          <p14:tracePt t="148832" x="2108200" y="3371850"/>
          <p14:tracePt t="148843" x="2076450" y="3251200"/>
          <p14:tracePt t="148860" x="2063750" y="3168650"/>
          <p14:tracePt t="148877" x="2044700" y="3073400"/>
          <p14:tracePt t="148893" x="2032000" y="2959100"/>
          <p14:tracePt t="148910" x="2012950" y="2838450"/>
          <p14:tracePt t="148927" x="2012950" y="2724150"/>
          <p14:tracePt t="148944" x="2012950" y="2635250"/>
          <p14:tracePt t="148960" x="2025650" y="2533650"/>
          <p14:tracePt t="148977" x="2038350" y="2451100"/>
          <p14:tracePt t="148993" x="2057400" y="2374900"/>
          <p14:tracePt t="149010" x="2076450" y="2292350"/>
          <p14:tracePt t="149027" x="2076450" y="2254250"/>
          <p14:tracePt t="149044" x="2095500" y="2108200"/>
          <p14:tracePt t="149060" x="2101850" y="2057400"/>
          <p14:tracePt t="149077" x="2108200" y="2012950"/>
          <p14:tracePt t="149093" x="2133600" y="1974850"/>
          <p14:tracePt t="149110" x="2152650" y="1949450"/>
          <p14:tracePt t="149127" x="2171700" y="1930400"/>
          <p14:tracePt t="149143" x="2216150" y="1911350"/>
          <p14:tracePt t="149160" x="2228850" y="1905000"/>
          <p14:tracePt t="149177" x="2254250" y="1898650"/>
          <p14:tracePt t="149193" x="2279650" y="1892300"/>
          <p14:tracePt t="149210" x="2343150" y="1879600"/>
          <p14:tracePt t="149227" x="2438400" y="1879600"/>
          <p14:tracePt t="149243" x="2470150" y="1879600"/>
          <p14:tracePt t="149260" x="2489200" y="1879600"/>
          <p14:tracePt t="149293" x="2495550" y="1879600"/>
          <p14:tracePt t="149310" x="2508250" y="1879600"/>
          <p14:tracePt t="149380" x="2514600" y="1879600"/>
          <p14:tracePt t="149389" x="2533650" y="1879600"/>
          <p14:tracePt t="149397" x="2552700" y="1885950"/>
          <p14:tracePt t="149410" x="2584450" y="1911350"/>
          <p14:tracePt t="149427" x="2654300" y="1949450"/>
          <p14:tracePt t="149429" x="2698750" y="1974850"/>
          <p14:tracePt t="149444" x="2768600" y="2006600"/>
          <p14:tracePt t="149460" x="2794000" y="2019300"/>
          <p14:tracePt t="149477" x="2800350" y="2019300"/>
          <p14:tracePt t="149677" x="2800350" y="2025650"/>
          <p14:tracePt t="149691" x="2794000" y="2025650"/>
          <p14:tracePt t="149700" x="2787650" y="2025650"/>
          <p14:tracePt t="149716" x="2768600" y="2025650"/>
          <p14:tracePt t="149727" x="2762250" y="2025650"/>
          <p14:tracePt t="149743" x="2717800" y="2025650"/>
          <p14:tracePt t="149760" x="2679700" y="2032000"/>
          <p14:tracePt t="149777" x="2654300" y="2044700"/>
          <p14:tracePt t="149793" x="2635250" y="2051050"/>
          <p14:tracePt t="149810" x="2609850" y="2063750"/>
          <p14:tracePt t="149827" x="2578100" y="2070100"/>
          <p14:tracePt t="149843" x="2559050" y="2082800"/>
          <p14:tracePt t="149860" x="2527300" y="2082800"/>
          <p14:tracePt t="149877" x="2489200" y="2089150"/>
          <p14:tracePt t="149893" x="2451100" y="2101850"/>
          <p14:tracePt t="149910" x="2406650" y="2101850"/>
          <p14:tracePt t="149927" x="2349500" y="2101850"/>
          <p14:tracePt t="149943" x="2311400" y="2101850"/>
          <p14:tracePt t="149960" x="2286000" y="2101850"/>
          <p14:tracePt t="149976" x="2260600" y="2101850"/>
          <p14:tracePt t="149993" x="2235200" y="2108200"/>
          <p14:tracePt t="150010" x="2209800" y="2108200"/>
          <p14:tracePt t="150027" x="2171700" y="2108200"/>
          <p14:tracePt t="150043" x="2114550" y="2108200"/>
          <p14:tracePt t="150060" x="2076450" y="2108200"/>
          <p14:tracePt t="150076" x="2057400" y="2108200"/>
          <p14:tracePt t="150093" x="2032000" y="2108200"/>
          <p14:tracePt t="150110" x="2006600" y="2108200"/>
          <p14:tracePt t="150127" x="1962150" y="2108200"/>
          <p14:tracePt t="150143" x="1924050" y="2108200"/>
          <p14:tracePt t="150160" x="1892300" y="2108200"/>
          <p14:tracePt t="150176" x="1879600" y="2108200"/>
          <p14:tracePt t="150210" x="1873250" y="2108200"/>
          <p14:tracePt t="150227" x="1847850" y="2108200"/>
          <p14:tracePt t="150243" x="1828800" y="2108200"/>
          <p14:tracePt t="150260" x="1803400" y="2108200"/>
          <p14:tracePt t="150293" x="1784350" y="2108200"/>
          <p14:tracePt t="150310" x="1778000" y="2108200"/>
          <p14:tracePt t="150326" x="1771650" y="2108200"/>
          <p14:tracePt t="150343" x="1752600" y="2108200"/>
          <p14:tracePt t="150360" x="1733550" y="2101850"/>
          <p14:tracePt t="150376" x="1720850" y="2095500"/>
          <p14:tracePt t="150393" x="1708150" y="2095500"/>
          <p14:tracePt t="150410" x="1682750" y="2089150"/>
          <p14:tracePt t="150427" x="1651000" y="2082800"/>
          <p14:tracePt t="150443" x="1625600" y="2076450"/>
          <p14:tracePt t="150460" x="1600200" y="2076450"/>
          <p14:tracePt t="150476" x="1574800" y="2076450"/>
          <p14:tracePt t="150493" x="1568450" y="2076450"/>
          <p14:tracePt t="150533" x="1562100" y="2076450"/>
          <p14:tracePt t="150548" x="1549400" y="2076450"/>
          <p14:tracePt t="150560" x="1543050" y="2076450"/>
          <p14:tracePt t="150576" x="1524000" y="2076450"/>
          <p14:tracePt t="150593" x="1511300" y="2076450"/>
          <p14:tracePt t="150610" x="1504950" y="2076450"/>
          <p14:tracePt t="150643" x="1498600" y="2076450"/>
          <p14:tracePt t="150677" x="1485900" y="2076450"/>
          <p14:tracePt t="150684" x="1473200" y="2076450"/>
          <p14:tracePt t="150701" x="1460500" y="2076450"/>
          <p14:tracePt t="150710" x="1460500" y="2082800"/>
          <p14:tracePt t="150726" x="1447800" y="2089150"/>
          <p14:tracePt t="150743" x="1441450" y="2089150"/>
          <p14:tracePt t="150760" x="1428750" y="2095500"/>
          <p14:tracePt t="152037" x="1409700" y="2095500"/>
          <p14:tracePt t="152045" x="1403350" y="2095500"/>
          <p14:tracePt t="152061" x="1397000" y="2101850"/>
          <p14:tracePt t="152085" x="1390650" y="2101850"/>
          <p14:tracePt t="152100" x="1384300" y="2108200"/>
          <p14:tracePt t="152141" x="1377950" y="2108200"/>
          <p14:tracePt t="152253" x="1371600" y="2114550"/>
          <p14:tracePt t="152269" x="1365250" y="2114550"/>
          <p14:tracePt t="152285" x="1358900" y="2114550"/>
          <p14:tracePt t="152300" x="1352550" y="2114550"/>
          <p14:tracePt t="152447" x="1333500" y="2101850"/>
          <p14:tracePt t="152461" x="1327150" y="2089150"/>
          <p14:tracePt t="152469" x="1320800" y="2076450"/>
          <p14:tracePt t="152477" x="1314450" y="2070100"/>
          <p14:tracePt t="152493" x="1308100" y="2070100"/>
          <p14:tracePt t="152557" x="1308100" y="2063750"/>
          <p14:tracePt t="152565" x="1308100" y="2057400"/>
          <p14:tracePt t="152576" x="1301750" y="2051050"/>
          <p14:tracePt t="152653" x="1301750" y="2038350"/>
          <p14:tracePt t="152789" x="1301750" y="2032000"/>
          <p14:tracePt t="152797" x="1308100" y="2025650"/>
          <p14:tracePt t="152805" x="1327150" y="2025650"/>
          <p14:tracePt t="152813" x="1371600" y="2019300"/>
          <p14:tracePt t="152826" x="1377950" y="2019300"/>
          <p14:tracePt t="152843" x="1422400" y="2000250"/>
          <p14:tracePt t="152859" x="1454150" y="2000250"/>
          <p14:tracePt t="152876" x="1511300" y="1987550"/>
          <p14:tracePt t="152893" x="1562100" y="1987550"/>
          <p14:tracePt t="152909" x="1644650" y="1987550"/>
          <p14:tracePt t="152926" x="1714500" y="1987550"/>
          <p14:tracePt t="152942" x="1790700" y="1987550"/>
          <p14:tracePt t="152959" x="1892300" y="1987550"/>
          <p14:tracePt t="152976" x="1949450" y="1987550"/>
          <p14:tracePt t="152993" x="2012950" y="1968500"/>
          <p14:tracePt t="153009" x="2082800" y="1955800"/>
          <p14:tracePt t="153026" x="2146300" y="1936750"/>
          <p14:tracePt t="153043" x="2235200" y="1924050"/>
          <p14:tracePt t="153059" x="2292350" y="1911350"/>
          <p14:tracePt t="153076" x="2362200" y="1898650"/>
          <p14:tracePt t="153092" x="2425700" y="1898650"/>
          <p14:tracePt t="153109" x="2457450" y="1885950"/>
          <p14:tracePt t="153126" x="2489200" y="1879600"/>
          <p14:tracePt t="153142" x="2514600" y="1879600"/>
          <p14:tracePt t="153159" x="2559050" y="1879600"/>
          <p14:tracePt t="153176" x="2603500" y="1879600"/>
          <p14:tracePt t="153193" x="2641600" y="1879600"/>
          <p14:tracePt t="153209" x="2667000" y="1879600"/>
          <p14:tracePt t="153226" x="2673350" y="1879600"/>
          <p14:tracePt t="153259" x="2679700" y="1879600"/>
          <p14:tracePt t="153276" x="2686050" y="1873250"/>
          <p14:tracePt t="153292" x="2705100" y="1866900"/>
          <p14:tracePt t="153309" x="2724150" y="1860550"/>
          <p14:tracePt t="153389" x="2730500" y="1860550"/>
          <p14:tracePt t="153397" x="2743200" y="1860550"/>
          <p14:tracePt t="153405" x="2774950" y="1860550"/>
          <p14:tracePt t="153413" x="2781300" y="1866900"/>
          <p14:tracePt t="153426" x="2806700" y="1866900"/>
          <p14:tracePt t="153442" x="2870200" y="1892300"/>
          <p14:tracePt t="153459" x="2895600" y="1892300"/>
          <p14:tracePt t="153476" x="2901950" y="1892300"/>
          <p14:tracePt t="155462" x="2927350" y="1885950"/>
          <p14:tracePt t="155469" x="2933700" y="1873250"/>
          <p14:tracePt t="155492" x="2952750" y="1854200"/>
          <p14:tracePt t="155509" x="2965450" y="1828800"/>
          <p14:tracePt t="155525" x="2971800" y="1803400"/>
          <p14:tracePt t="155542" x="2971800" y="1790700"/>
          <p14:tracePt t="155559" x="2984500" y="1765300"/>
          <p14:tracePt t="155575" x="3009900" y="1733550"/>
          <p14:tracePt t="155592" x="3028950" y="1708150"/>
          <p14:tracePt t="155609" x="3028950" y="1695450"/>
          <p14:tracePt t="155625" x="3048000" y="1676400"/>
          <p14:tracePt t="155642" x="3054350" y="1663700"/>
          <p14:tracePt t="155659" x="3067050" y="1657350"/>
          <p14:tracePt t="155675" x="3079750" y="1651000"/>
          <p14:tracePt t="155692" x="3079750" y="1644650"/>
          <p14:tracePt t="155709" x="3086100" y="1638300"/>
          <p14:tracePt t="155725" x="3086100" y="1625600"/>
          <p14:tracePt t="155742" x="3086100" y="1606550"/>
          <p14:tracePt t="155759" x="3086100" y="1593850"/>
          <p14:tracePt t="155792" x="3086100" y="1581150"/>
          <p14:tracePt t="155809" x="3086100" y="1574800"/>
          <p14:tracePt t="155837" x="3086100" y="1568450"/>
          <p14:tracePt t="155846" x="3086100" y="1549400"/>
          <p14:tracePt t="155862" x="3086100" y="1543050"/>
          <p14:tracePt t="155875" x="3073400" y="1530350"/>
          <p14:tracePt t="155892" x="3060700" y="1504950"/>
          <p14:tracePt t="155909" x="3048000" y="1485900"/>
          <p14:tracePt t="155925" x="3009900" y="1447800"/>
          <p14:tracePt t="155942" x="2990850" y="1422400"/>
          <p14:tracePt t="155959" x="2965450" y="1384300"/>
          <p14:tracePt t="155976" x="2952750" y="1358900"/>
          <p14:tracePt t="155992" x="2933700" y="1346200"/>
          <p14:tracePt t="156009" x="2914650" y="1320800"/>
          <p14:tracePt t="156025" x="2882900" y="1301750"/>
          <p14:tracePt t="156042" x="2857500" y="1276350"/>
          <p14:tracePt t="156059" x="2838450" y="1270000"/>
          <p14:tracePt t="156075" x="2819400" y="1244600"/>
          <p14:tracePt t="156092" x="2787650" y="1238250"/>
          <p14:tracePt t="156108" x="2749550" y="1212850"/>
          <p14:tracePt t="156125" x="2711450" y="1200150"/>
          <p14:tracePt t="156142" x="2673350" y="1200150"/>
          <p14:tracePt t="156159" x="2641600" y="1193800"/>
          <p14:tracePt t="156176" x="2616200" y="1193800"/>
          <p14:tracePt t="156192" x="2609850" y="1193800"/>
          <p14:tracePt t="156209" x="2578100" y="1193800"/>
          <p14:tracePt t="156225" x="2559050" y="1193800"/>
          <p14:tracePt t="156242" x="2533650" y="1193800"/>
          <p14:tracePt t="156258" x="2514600" y="1187450"/>
          <p14:tracePt t="156275" x="2495550" y="1187450"/>
          <p14:tracePt t="156292" x="2463800" y="1187450"/>
          <p14:tracePt t="156309" x="2432050" y="1187450"/>
          <p14:tracePt t="156325" x="2406650" y="1200150"/>
          <p14:tracePt t="156342" x="2387600" y="1212850"/>
          <p14:tracePt t="156359" x="2374900" y="1225550"/>
          <p14:tracePt t="156406" x="2374900" y="1231900"/>
          <p14:tracePt t="156414" x="2374900" y="1244600"/>
          <p14:tracePt t="156425" x="2374900" y="1250950"/>
          <p14:tracePt t="156442" x="2374900" y="1270000"/>
          <p14:tracePt t="156458" x="2374900" y="1295400"/>
          <p14:tracePt t="156475" x="2374900" y="1314450"/>
          <p14:tracePt t="156492" x="2381250" y="1327150"/>
          <p14:tracePt t="156509" x="2387600" y="1346200"/>
          <p14:tracePt t="156525" x="2387600" y="1352550"/>
          <p14:tracePt t="156542" x="2387600" y="1365250"/>
          <p14:tracePt t="156590" x="2387600" y="1371600"/>
          <p14:tracePt t="156598" x="2387600" y="1377950"/>
          <p14:tracePt t="156613" x="2387600" y="1384300"/>
          <p14:tracePt t="156625" x="2387600" y="1397000"/>
          <p14:tracePt t="156646" x="2381250" y="1403350"/>
          <p14:tracePt t="156658" x="2381250" y="1409700"/>
          <p14:tracePt t="156675" x="2374900" y="1416050"/>
          <p14:tracePt t="156693" x="2368550" y="1422400"/>
          <p14:tracePt t="156710" x="2368550" y="1435100"/>
          <p14:tracePt t="156725" x="2368550" y="1447800"/>
          <p14:tracePt t="156742" x="2362200" y="1466850"/>
          <p14:tracePt t="156758" x="2355850" y="1485900"/>
          <p14:tracePt t="156775" x="2349500" y="1498600"/>
          <p14:tracePt t="156792" x="2349500" y="1511300"/>
          <p14:tracePt t="156808" x="2343150" y="1524000"/>
          <p14:tracePt t="156825" x="2343150" y="1536700"/>
          <p14:tracePt t="156842" x="2336800" y="1549400"/>
          <p14:tracePt t="156858" x="2330450" y="1568450"/>
          <p14:tracePt t="156893" x="2324100" y="1574800"/>
          <p14:tracePt t="156909" x="2317750" y="1587500"/>
          <p14:tracePt t="156934" x="2311400" y="1600200"/>
          <p14:tracePt t="156942" x="2311400" y="1606550"/>
          <p14:tracePt t="157463" x="2311400" y="1612900"/>
          <p14:tracePt t="157470" x="2305050" y="1619250"/>
          <p14:tracePt t="157510" x="2305050" y="1631950"/>
          <p14:tracePt t="158046" x="2305050" y="1638300"/>
          <p14:tracePt t="158462" x="2305050" y="1644650"/>
          <p14:tracePt t="158478" x="2305050" y="1657350"/>
          <p14:tracePt t="158614" x="2305050" y="1663700"/>
          <p14:tracePt t="158622" x="2311400" y="1676400"/>
          <p14:tracePt t="158639" x="2311400" y="1682750"/>
          <p14:tracePt t="158735" x="2317750" y="1695450"/>
          <p14:tracePt t="158750" x="2330450" y="1695450"/>
          <p14:tracePt t="158822" x="2330450" y="1701800"/>
          <p14:tracePt t="158830" x="2330450" y="1714500"/>
          <p14:tracePt t="158839" x="2336800" y="1714500"/>
          <p14:tracePt t="158848" x="2336800" y="1727200"/>
          <p14:tracePt t="158858" x="2343150" y="1733550"/>
          <p14:tracePt t="158875" x="2349500" y="1739900"/>
          <p14:tracePt t="158891" x="2355850" y="1752600"/>
          <p14:tracePt t="158908" x="2362200" y="1752600"/>
          <p14:tracePt t="158925" x="2362200" y="1765300"/>
          <p14:tracePt t="158942" x="2362200" y="1771650"/>
          <p14:tracePt t="158967" x="2374900" y="1784350"/>
          <p14:tracePt t="158991" x="2381250" y="1790700"/>
          <p14:tracePt t="159015" x="2381250" y="1797050"/>
          <p14:tracePt t="159031" x="2381250" y="1803400"/>
          <p14:tracePt t="159039" x="2387600" y="1809750"/>
          <p14:tracePt t="159055" x="2387600" y="1822450"/>
          <p14:tracePt t="159064" x="2387600" y="1828800"/>
          <p14:tracePt t="159166" x="2387600" y="1835150"/>
          <p14:tracePt t="159183" x="2387600" y="1847850"/>
          <p14:tracePt t="159295" x="2387600" y="1854200"/>
          <p14:tracePt t="159302" x="2387600" y="1860550"/>
          <p14:tracePt t="159310" x="2387600" y="1866900"/>
          <p14:tracePt t="159324" x="2387600" y="1873250"/>
          <p14:tracePt t="159341" x="2387600" y="1879600"/>
          <p14:tracePt t="159358" x="2387600" y="1892300"/>
          <p14:tracePt t="159382" x="2387600" y="1898650"/>
          <p14:tracePt t="159463" x="2387600" y="1905000"/>
          <p14:tracePt t="159470" x="2387600" y="1917700"/>
          <p14:tracePt t="159487" x="2387600" y="1924050"/>
          <p14:tracePt t="159495" x="2387600" y="1930400"/>
          <p14:tracePt t="159508" x="2387600" y="1936750"/>
          <p14:tracePt t="159622" x="2387600" y="1943100"/>
          <p14:tracePt t="159630" x="2387600" y="1955800"/>
          <p14:tracePt t="159641" x="2387600" y="1962150"/>
          <p14:tracePt t="159658" x="2387600" y="1968500"/>
          <p14:tracePt t="159675" x="2387600" y="1974850"/>
          <p14:tracePt t="159691" x="2393950" y="1981200"/>
          <p14:tracePt t="159958" x="2400300" y="1987550"/>
          <p14:tracePt t="159966" x="2406650" y="1987550"/>
          <p14:tracePt t="159974" x="2406650" y="2000250"/>
          <p14:tracePt t="159991" x="2406650" y="2019300"/>
          <p14:tracePt t="160008" x="2413000" y="2025650"/>
          <p14:tracePt t="160024" x="2413000" y="2032000"/>
          <p14:tracePt t="160041" x="2419350" y="2038350"/>
          <p14:tracePt t="160190" x="2425700" y="2038350"/>
          <p14:tracePt t="160198" x="2432050" y="2038350"/>
          <p14:tracePt t="160207" x="2444750" y="2038350"/>
          <p14:tracePt t="160225" x="2470150" y="2044700"/>
          <p14:tracePt t="160241" x="2482850" y="2044700"/>
          <p14:tracePt t="160258" x="2501900" y="2051050"/>
          <p14:tracePt t="160311" x="2508250" y="2051050"/>
          <p14:tracePt t="160318" x="2514600" y="2044700"/>
          <p14:tracePt t="160326" x="2520950" y="2038350"/>
          <p14:tracePt t="160341" x="2527300" y="2038350"/>
          <p14:tracePt t="160357" x="2546350" y="2012950"/>
          <p14:tracePt t="160374" x="2546350" y="2000250"/>
          <p14:tracePt t="160391" x="2552700" y="1981200"/>
          <p14:tracePt t="160408" x="2552700" y="1974850"/>
          <p14:tracePt t="160424" x="2559050" y="1968500"/>
          <p14:tracePt t="160441" x="2559050" y="1962150"/>
          <p14:tracePt t="160457" x="2559050" y="1955800"/>
          <p14:tracePt t="160474" x="2559050" y="1943100"/>
          <p14:tracePt t="160491" x="2565400" y="1924050"/>
          <p14:tracePt t="160508" x="2571750" y="1905000"/>
          <p14:tracePt t="160524" x="2578100" y="1885950"/>
          <p14:tracePt t="160541" x="2584450" y="1860550"/>
          <p14:tracePt t="160557" x="2584450" y="1847850"/>
          <p14:tracePt t="160591" x="2584450" y="1828800"/>
          <p14:tracePt t="160608" x="2590800" y="1828800"/>
          <p14:tracePt t="160647" x="2590800" y="1822450"/>
          <p14:tracePt t="160655" x="2590800" y="1816100"/>
          <p14:tracePt t="160662" x="2590800" y="1809750"/>
          <p14:tracePt t="160674" x="2590800" y="1797050"/>
          <p14:tracePt t="160691" x="2590800" y="1784350"/>
          <p14:tracePt t="160708" x="2590800" y="1778000"/>
          <p14:tracePt t="164775" x="2590800" y="1765300"/>
          <p14:tracePt t="164801" x="2590800" y="1758950"/>
          <p14:tracePt t="167529" x="2590800" y="1752600"/>
          <p14:tracePt t="167696" x="2584450" y="1752600"/>
          <p14:tracePt t="167704" x="2578100" y="1758950"/>
          <p14:tracePt t="167834" x="2571750" y="1758950"/>
          <p14:tracePt t="167840" x="2565400" y="1765300"/>
          <p14:tracePt t="167848" x="2559050" y="1778000"/>
          <p14:tracePt t="167857" x="2546350" y="1803400"/>
          <p14:tracePt t="167872" x="2546350" y="1828800"/>
          <p14:tracePt t="167889" x="2540000" y="1860550"/>
          <p14:tracePt t="167906" x="2527300" y="1905000"/>
          <p14:tracePt t="167923" x="2520950" y="1917700"/>
          <p14:tracePt t="167939" x="2514600" y="1924050"/>
          <p14:tracePt t="167956" x="2514600" y="1930400"/>
          <p14:tracePt t="168041" x="2514600" y="1936750"/>
          <p14:tracePt t="168058" x="2514600" y="1949450"/>
          <p14:tracePt t="168065" x="2508250" y="1955800"/>
          <p14:tracePt t="168129" x="2508250" y="1962150"/>
          <p14:tracePt t="168138" x="2508250" y="1968500"/>
          <p14:tracePt t="168385" x="2501900" y="1981200"/>
          <p14:tracePt t="168728" x="2501900" y="1987550"/>
          <p14:tracePt t="168793" x="2501900" y="2000250"/>
          <p14:tracePt t="168800" x="2501900" y="2012950"/>
          <p14:tracePt t="168817" x="2501900" y="2019300"/>
          <p14:tracePt t="168832" x="2501900" y="2025650"/>
          <p14:tracePt t="168857" x="2501900" y="2032000"/>
          <p14:tracePt t="168873" x="2514600" y="2032000"/>
          <p14:tracePt t="168889" x="2520950" y="2032000"/>
          <p14:tracePt t="169066" x="2533650" y="2032000"/>
          <p14:tracePt t="169073" x="2540000" y="2032000"/>
          <p14:tracePt t="173034" x="2540000" y="2038350"/>
          <p14:tracePt t="173044" x="2540000" y="2057400"/>
          <p14:tracePt t="173050" x="2540000" y="2063750"/>
          <p14:tracePt t="173058" x="2540000" y="2076450"/>
          <p14:tracePt t="173072" x="2540000" y="2082800"/>
          <p14:tracePt t="173089" x="2540000" y="2101850"/>
          <p14:tracePt t="173105" x="2540000" y="2108200"/>
          <p14:tracePt t="173121" x="2540000" y="2120900"/>
          <p14:tracePt t="174571" x="2540000" y="2127250"/>
          <p14:tracePt t="174578" x="2546350" y="2127250"/>
          <p14:tracePt t="174588" x="2552700" y="2127250"/>
          <p14:tracePt t="174605" x="2565400" y="2127250"/>
          <p14:tracePt t="174621" x="2578100" y="2120900"/>
          <p14:tracePt t="174638" x="2590800" y="2120900"/>
          <p14:tracePt t="174655" x="2603500" y="2108200"/>
          <p14:tracePt t="174688" x="2616200" y="2108200"/>
          <p14:tracePt t="174705" x="2628900" y="2108200"/>
          <p14:tracePt t="174721" x="2692400" y="2095500"/>
          <p14:tracePt t="174738" x="2743200" y="2076450"/>
          <p14:tracePt t="174754" x="2774950" y="2063750"/>
          <p14:tracePt t="174771" x="2806700" y="2051050"/>
          <p14:tracePt t="174788" x="2832100" y="2044700"/>
          <p14:tracePt t="174804" x="2851150" y="2044700"/>
          <p14:tracePt t="174821" x="2882900" y="2025650"/>
          <p14:tracePt t="174838" x="2908300" y="2012950"/>
          <p14:tracePt t="174854" x="2921000" y="2012950"/>
          <p14:tracePt t="174871" x="2933700" y="2000250"/>
          <p14:tracePt t="174888" x="2940050" y="1987550"/>
          <p14:tracePt t="174905" x="2959100" y="1968500"/>
          <p14:tracePt t="174921" x="2965450" y="1955800"/>
          <p14:tracePt t="174938" x="2978150" y="1936750"/>
          <p14:tracePt t="174954" x="2990850" y="1917700"/>
          <p14:tracePt t="174971" x="2990850" y="1905000"/>
          <p14:tracePt t="174988" x="3003550" y="1885950"/>
          <p14:tracePt t="175005" x="3009900" y="1873250"/>
          <p14:tracePt t="175021" x="3016250" y="1847850"/>
          <p14:tracePt t="175038" x="3022600" y="1828800"/>
          <p14:tracePt t="175055" x="3035300" y="1809750"/>
          <p14:tracePt t="175071" x="3041650" y="1790700"/>
          <p14:tracePt t="175088" x="3048000" y="1765300"/>
          <p14:tracePt t="175104" x="3054350" y="1746250"/>
          <p14:tracePt t="175121" x="3054350" y="1739900"/>
          <p14:tracePt t="175138" x="3054350" y="1727200"/>
          <p14:tracePt t="175154" x="3054350" y="1708150"/>
          <p14:tracePt t="175171" x="3054350" y="1701800"/>
          <p14:tracePt t="175188" x="3054350" y="1670050"/>
          <p14:tracePt t="175204" x="3054350" y="1651000"/>
          <p14:tracePt t="175221" x="3054350" y="1631950"/>
          <p14:tracePt t="175238" x="3035300" y="1612900"/>
          <p14:tracePt t="175254" x="3035300" y="1606550"/>
          <p14:tracePt t="175288" x="3022600" y="1593850"/>
          <p14:tracePt t="175305" x="3009900" y="1581150"/>
          <p14:tracePt t="175321" x="2990850" y="1574800"/>
          <p14:tracePt t="175338" x="2978150" y="1568450"/>
          <p14:tracePt t="175443" x="2952750" y="1549400"/>
          <p14:tracePt t="175451" x="2927350" y="1536700"/>
          <p14:tracePt t="175460" x="2908300" y="1530350"/>
          <p14:tracePt t="175471" x="2895600" y="1517650"/>
          <p14:tracePt t="175488" x="2851150" y="1498600"/>
          <p14:tracePt t="175505" x="2711450" y="1377950"/>
          <p14:tracePt t="175521" x="2673350" y="1358900"/>
          <p14:tracePt t="175538" x="2635250" y="1339850"/>
          <p14:tracePt t="175554" x="2628900" y="1333500"/>
          <p14:tracePt t="175602" x="2622550" y="1327150"/>
          <p14:tracePt t="175723" x="2609850" y="1327150"/>
          <p14:tracePt t="175730" x="2597150" y="1327150"/>
          <p14:tracePt t="175738" x="2584450" y="1327150"/>
          <p14:tracePt t="175754" x="2565400" y="1327150"/>
          <p14:tracePt t="175771" x="2540000" y="1327150"/>
          <p14:tracePt t="175788" x="2533650" y="1327150"/>
          <p14:tracePt t="175805" x="2514600" y="1327150"/>
          <p14:tracePt t="175821" x="2508250" y="1327150"/>
          <p14:tracePt t="175838" x="2489200" y="1333500"/>
          <p14:tracePt t="175854" x="2482850" y="1339850"/>
          <p14:tracePt t="175871" x="2457450" y="1358900"/>
          <p14:tracePt t="175888" x="2438400" y="1371600"/>
          <p14:tracePt t="175904" x="2425700" y="1384300"/>
          <p14:tracePt t="175921" x="2413000" y="1390650"/>
          <p14:tracePt t="175937" x="2400300" y="1403350"/>
          <p14:tracePt t="175971" x="2387600" y="1416050"/>
          <p14:tracePt t="175987" x="2381250" y="1435100"/>
          <p14:tracePt t="176004" x="2374900" y="1435100"/>
          <p14:tracePt t="176021" x="2374900" y="1441450"/>
          <p14:tracePt t="176038" x="2355850" y="1454150"/>
          <p14:tracePt t="176054" x="2349500" y="1473200"/>
          <p14:tracePt t="176071" x="2343150" y="1479550"/>
          <p14:tracePt t="176088" x="2336800" y="1492250"/>
          <p14:tracePt t="176105" x="2336800" y="1498600"/>
          <p14:tracePt t="176122" x="2336800" y="1504950"/>
          <p14:tracePt t="176137" x="2330450" y="1511300"/>
          <p14:tracePt t="176171" x="2330450" y="1524000"/>
          <p14:tracePt t="176227" x="2330450" y="1530350"/>
          <p14:tracePt t="176243" x="2330450" y="1536700"/>
          <p14:tracePt t="176259" x="2330450" y="1549400"/>
          <p14:tracePt t="177146" x="2330450" y="1555750"/>
          <p14:tracePt t="177163" x="2330450" y="1562100"/>
          <p14:tracePt t="177179" x="2324100" y="1574800"/>
          <p14:tracePt t="177203" x="2324100" y="1581150"/>
          <p14:tracePt t="177211" x="2324100" y="1587500"/>
          <p14:tracePt t="177221" x="2317750" y="1606550"/>
          <p14:tracePt t="177237" x="2317750" y="1612900"/>
          <p14:tracePt t="177254" x="2317750" y="1625600"/>
          <p14:tracePt t="177271" x="2317750" y="1644650"/>
          <p14:tracePt t="177304" x="2317750" y="1657350"/>
          <p14:tracePt t="177321" x="2317750" y="1663700"/>
          <p14:tracePt t="177338" x="2317750" y="1670050"/>
          <p14:tracePt t="177354" x="2317750" y="1676400"/>
          <p14:tracePt t="177370" x="2317750" y="1689100"/>
          <p14:tracePt t="177387" x="2317750" y="1695450"/>
          <p14:tracePt t="177404" x="2317750" y="1701800"/>
          <p14:tracePt t="177421" x="2317750" y="1714500"/>
          <p14:tracePt t="177437" x="2324100" y="1727200"/>
          <p14:tracePt t="177454" x="2324100" y="1739900"/>
          <p14:tracePt t="177475" x="2324100" y="1746250"/>
          <p14:tracePt t="177488" x="2330450" y="1752600"/>
          <p14:tracePt t="177507" x="2336800" y="1752600"/>
          <p14:tracePt t="177523" x="2336800" y="1758950"/>
          <p14:tracePt t="177537" x="2336800" y="1765300"/>
          <p14:tracePt t="177554" x="2343150" y="1771650"/>
          <p14:tracePt t="177571" x="2343150" y="1784350"/>
          <p14:tracePt t="177618" x="2343150" y="1790700"/>
          <p14:tracePt t="177626" x="2349500" y="1797050"/>
          <p14:tracePt t="177915" x="2362200" y="1797050"/>
          <p14:tracePt t="177923" x="2387600" y="1797050"/>
          <p14:tracePt t="177930" x="2400300" y="1803400"/>
          <p14:tracePt t="177939" x="2419350" y="1816100"/>
          <p14:tracePt t="177954" x="2444750" y="1816100"/>
          <p14:tracePt t="177970" x="2457450" y="1822450"/>
          <p14:tracePt t="178018" x="2463800" y="1822450"/>
          <p14:tracePt t="178027" x="2476500" y="1822450"/>
          <p14:tracePt t="178037" x="2489200" y="1822450"/>
          <p14:tracePt t="178054" x="2508250" y="1822450"/>
          <p14:tracePt t="178071" x="2514600" y="1822450"/>
          <p14:tracePt t="178087" x="2527300" y="1822450"/>
          <p14:tracePt t="178104" x="2540000" y="1816100"/>
          <p14:tracePt t="178121" x="2546350" y="1797050"/>
          <p14:tracePt t="178138" x="2559050" y="1765300"/>
          <p14:tracePt t="178154" x="2565400" y="1758950"/>
          <p14:tracePt t="178171" x="2571750" y="1720850"/>
          <p14:tracePt t="178187" x="2590800" y="1708150"/>
          <p14:tracePt t="178204" x="2597150" y="1682750"/>
          <p14:tracePt t="178220" x="2609850" y="1676400"/>
          <p14:tracePt t="178237" x="2616200" y="1670050"/>
          <p14:tracePt t="178254" x="2622550" y="1670050"/>
          <p14:tracePt t="178270" x="2628900" y="1670050"/>
          <p14:tracePt t="178287" x="2635250" y="1663700"/>
          <p14:tracePt t="178304" x="2654300" y="1663700"/>
          <p14:tracePt t="178321" x="2660650" y="1657350"/>
          <p14:tracePt t="178337" x="2667000" y="1657350"/>
          <p14:tracePt t="178354" x="2692400" y="1651000"/>
          <p14:tracePt t="178370" x="2705100" y="1631950"/>
          <p14:tracePt t="178387" x="2717800" y="1612900"/>
          <p14:tracePt t="178404" x="2724150" y="1606550"/>
          <p14:tracePt t="178420" x="2736850" y="1587500"/>
          <p14:tracePt t="178454" x="2736850" y="1574800"/>
          <p14:tracePt t="178470" x="2736850" y="1562100"/>
          <p14:tracePt t="178487" x="2743200" y="1555750"/>
          <p14:tracePt t="178490" x="2743200" y="1549400"/>
          <p14:tracePt t="178504" x="2743200" y="1543050"/>
          <p14:tracePt t="178520" x="2743200" y="1530350"/>
          <p14:tracePt t="178537" x="2743200" y="1524000"/>
          <p14:tracePt t="178643" x="2743200" y="1517650"/>
          <p14:tracePt t="178650" x="2724150" y="1517650"/>
          <p14:tracePt t="178659" x="2692400" y="1517650"/>
          <p14:tracePt t="178670" x="2660650" y="1517650"/>
          <p14:tracePt t="178687" x="2603500" y="1517650"/>
          <p14:tracePt t="178704" x="2571750" y="1517650"/>
          <p14:tracePt t="178721" x="2546350" y="1517650"/>
          <p14:tracePt t="178737" x="2527300" y="1530350"/>
          <p14:tracePt t="178754" x="2476500" y="1549400"/>
          <p14:tracePt t="178770" x="2432050" y="1574800"/>
          <p14:tracePt t="178787" x="2393950" y="1612900"/>
          <p14:tracePt t="178804" x="2355850" y="1651000"/>
          <p14:tracePt t="178820" x="2343150" y="1689100"/>
          <p14:tracePt t="178837" x="2330450" y="1739900"/>
          <p14:tracePt t="178854" x="2317750" y="1784350"/>
          <p14:tracePt t="178870" x="2317750" y="1835150"/>
          <p14:tracePt t="178887" x="2317750" y="1885950"/>
          <p14:tracePt t="178904" x="2317750" y="1924050"/>
          <p14:tracePt t="178920" x="2330450" y="1962150"/>
          <p14:tracePt t="178937" x="2343150" y="1987550"/>
          <p14:tracePt t="178954" x="2368550" y="2019300"/>
          <p14:tracePt t="178970" x="2381250" y="2044700"/>
          <p14:tracePt t="178987" x="2393950" y="2070100"/>
          <p14:tracePt t="179004" x="2406650" y="2089150"/>
          <p14:tracePt t="179020" x="2413000" y="2101850"/>
          <p14:tracePt t="179037" x="2419350" y="2120900"/>
          <p14:tracePt t="179054" x="2432050" y="2127250"/>
          <p14:tracePt t="179070" x="2438400" y="2146300"/>
          <p14:tracePt t="179087" x="2463800" y="2165350"/>
          <p14:tracePt t="179104" x="2482850" y="2171700"/>
          <p14:tracePt t="179120" x="2495550" y="2184400"/>
          <p14:tracePt t="179137" x="2508250" y="2190750"/>
          <p14:tracePt t="179170" x="2514600" y="2197100"/>
          <p14:tracePt t="179187" x="2520950" y="2209800"/>
          <p14:tracePt t="179204" x="2527300" y="2216150"/>
          <p14:tracePt t="179220" x="2540000" y="2228850"/>
          <p14:tracePt t="179237" x="2546350" y="2247900"/>
          <p14:tracePt t="179254" x="2559050" y="2260600"/>
          <p14:tracePt t="179270" x="2565400" y="2266950"/>
          <p14:tracePt t="179287" x="2578100" y="2286000"/>
          <p14:tracePt t="179304" x="2590800" y="2298700"/>
          <p14:tracePt t="179320" x="2609850" y="2311400"/>
          <p14:tracePt t="179337" x="2622550" y="2317750"/>
          <p14:tracePt t="179353" x="2635250" y="2330450"/>
          <p14:tracePt t="179370" x="2635250" y="2343150"/>
          <p14:tracePt t="179387" x="2647950" y="2362200"/>
          <p14:tracePt t="179404" x="2654300" y="2374900"/>
          <p14:tracePt t="179420" x="2673350" y="2393950"/>
          <p14:tracePt t="179437" x="2673350" y="2406650"/>
          <p14:tracePt t="179453" x="2679700" y="2406650"/>
          <p14:tracePt t="181524" x="2692400" y="2406650"/>
          <p14:tracePt t="181540" x="2705100" y="2413000"/>
          <p14:tracePt t="181548" x="2711450" y="2413000"/>
          <p14:tracePt t="181555" x="2724150" y="2413000"/>
          <p14:tracePt t="181572" x="2730500" y="2413000"/>
          <p14:tracePt t="181586" x="2736850" y="2413000"/>
          <p14:tracePt t="181603" x="2743200" y="2413000"/>
          <p14:tracePt t="181620" x="2762250" y="2419350"/>
          <p14:tracePt t="181637" x="2768600" y="2419350"/>
          <p14:tracePt t="181653" x="2774950" y="2425700"/>
          <p14:tracePt t="182189" x="2787650" y="2425700"/>
          <p14:tracePt t="182196" x="2806700" y="2432050"/>
          <p14:tracePt t="182204" x="2832100" y="2444750"/>
          <p14:tracePt t="182219" x="2895600" y="2476500"/>
          <p14:tracePt t="182236" x="2946400" y="2495550"/>
          <p14:tracePt t="182253" x="2990850" y="2501900"/>
          <p14:tracePt t="182270" x="3060700" y="2508250"/>
          <p14:tracePt t="182286" x="3143250" y="2514600"/>
          <p14:tracePt t="182303" x="3200400" y="2533650"/>
          <p14:tracePt t="182319" x="3219450" y="2546350"/>
          <p14:tracePt t="182556" x="3219450" y="2552700"/>
          <p14:tracePt t="182564" x="3219450" y="2559050"/>
          <p14:tracePt t="182604" x="3219450" y="2571750"/>
          <p14:tracePt t="182964" x="3219450" y="2578100"/>
          <p14:tracePt t="182972" x="3194050" y="2584450"/>
          <p14:tracePt t="182981" x="3181350" y="2584450"/>
          <p14:tracePt t="182995" x="3175000" y="2584450"/>
          <p14:tracePt t="183004" x="3162300" y="2597150"/>
          <p14:tracePt t="183019" x="3155950" y="2597150"/>
          <p14:tracePt t="183036" x="3149600" y="2603500"/>
          <p14:tracePt t="183053" x="3143250" y="2603500"/>
          <p14:tracePt t="183069" x="3130550" y="2609850"/>
          <p14:tracePt t="183086" x="3117850" y="2609850"/>
          <p14:tracePt t="183103" x="3111500" y="2609850"/>
          <p14:tracePt t="183189" x="3105150" y="2609850"/>
          <p14:tracePt t="183196" x="3098800" y="2609850"/>
          <p14:tracePt t="183205" x="3086100" y="2609850"/>
          <p14:tracePt t="183219" x="3060700" y="2609850"/>
          <p14:tracePt t="183253" x="3054350" y="2609850"/>
          <p14:tracePt t="183269" x="3048000" y="2609850"/>
          <p14:tracePt t="183286" x="3041650" y="26098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4" y="341906"/>
            <a:ext cx="4601156" cy="258815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0202" y="3319672"/>
            <a:ext cx="4325511" cy="24331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890" y="341906"/>
            <a:ext cx="5695784" cy="3203879"/>
          </a:xfrm>
          <a:prstGeom prst="rect">
            <a:avLst/>
          </a:prstGeom>
        </p:spPr>
      </p:pic>
      <p:pic>
        <p:nvPicPr>
          <p:cNvPr id="6" name="Slika 5" descr="F:\Urejanje računalnika 2017\Branka-sola\Šola 16-17\Slike\20170509_111758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b="16519"/>
          <a:stretch/>
        </p:blipFill>
        <p:spPr bwMode="auto">
          <a:xfrm>
            <a:off x="3324970" y="3841639"/>
            <a:ext cx="4815840" cy="2705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8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15"/>
    </mc:Choice>
    <mc:Fallback xmlns="">
      <p:transition spd="slow" advTm="60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54" x="3041650" y="2603500"/>
          <p14:tracePt t="761" x="3035300" y="2603500"/>
          <p14:tracePt t="769" x="3028950" y="2603500"/>
          <p14:tracePt t="781" x="3022600" y="2597150"/>
          <p14:tracePt t="850" x="3009900" y="2597150"/>
          <p14:tracePt t="874" x="3003550" y="2597150"/>
          <p14:tracePt t="881" x="2990850" y="2597150"/>
          <p14:tracePt t="14981" x="2984500" y="2597150"/>
          <p14:tracePt t="14989" x="2959100" y="2622550"/>
          <p14:tracePt t="14997" x="2940050" y="2654300"/>
          <p14:tracePt t="15012" x="2940050" y="2698750"/>
          <p14:tracePt t="15028" x="2933700" y="2743200"/>
          <p14:tracePt t="15045" x="2927350" y="2768600"/>
          <p14:tracePt t="15062" x="2927350" y="2774950"/>
          <p14:tracePt t="15078" x="2927350" y="2787650"/>
          <p14:tracePt t="15112" x="2927350" y="2794000"/>
          <p14:tracePt t="15133" x="2921000" y="2800350"/>
          <p14:tracePt t="15145" x="2921000" y="2806700"/>
          <p14:tracePt t="15162" x="2914650" y="2819400"/>
          <p14:tracePt t="15179" x="2901950" y="2844800"/>
          <p14:tracePt t="15195" x="2901950" y="2876550"/>
          <p14:tracePt t="15212" x="2901950" y="2921000"/>
          <p14:tracePt t="15228" x="2901950" y="2959100"/>
          <p14:tracePt t="15245" x="2908300" y="2990850"/>
          <p14:tracePt t="15262" x="2908300" y="3028950"/>
          <p14:tracePt t="15278" x="2921000" y="3060700"/>
          <p14:tracePt t="15295" x="2933700" y="3073400"/>
          <p14:tracePt t="15312" x="2933700" y="3086100"/>
          <p14:tracePt t="15328" x="2933700" y="3117850"/>
          <p14:tracePt t="15345" x="2946400" y="3155950"/>
          <p14:tracePt t="15362" x="2959100" y="3181350"/>
          <p14:tracePt t="15378" x="2965450" y="3213100"/>
          <p14:tracePt t="15395" x="2984500" y="3257550"/>
          <p14:tracePt t="15412" x="2997200" y="3289300"/>
          <p14:tracePt t="15429" x="3009900" y="3302000"/>
          <p14:tracePt t="15445" x="3009900" y="3314700"/>
          <p14:tracePt t="15462" x="3009900" y="3321050"/>
          <p14:tracePt t="15518" x="3016250" y="3321050"/>
          <p14:tracePt t="16557" x="3022600" y="3327400"/>
          <p14:tracePt t="16566" x="3028950" y="3340100"/>
          <p14:tracePt t="16573" x="3035300" y="3352800"/>
          <p14:tracePt t="16581" x="3035300" y="3371850"/>
          <p14:tracePt t="16595" x="3041650" y="3378200"/>
          <p14:tracePt t="16612" x="3048000" y="3397250"/>
          <p14:tracePt t="16628" x="3054350" y="3422650"/>
          <p14:tracePt t="16645" x="3067050" y="3448050"/>
          <p14:tracePt t="16661" x="3067050" y="3454400"/>
          <p14:tracePt t="18830" x="3073400" y="3460750"/>
          <p14:tracePt t="20454" x="3073400" y="3473450"/>
          <p14:tracePt t="20463" x="3086100" y="3492500"/>
          <p14:tracePt t="20470" x="3098800" y="3498850"/>
          <p14:tracePt t="20478" x="3111500" y="3524250"/>
          <p14:tracePt t="20494" x="3200400" y="3613150"/>
          <p14:tracePt t="20510" x="3340100" y="3733800"/>
          <p14:tracePt t="20527" x="3505200" y="3867150"/>
          <p14:tracePt t="20544" x="3613150" y="3968750"/>
          <p14:tracePt t="20560" x="3670300" y="4025900"/>
          <p14:tracePt t="20577" x="3708400" y="4057650"/>
          <p14:tracePt t="20610" x="3727450" y="4064000"/>
          <p14:tracePt t="20627" x="3746500" y="4076700"/>
          <p14:tracePt t="20644" x="3778250" y="4095750"/>
          <p14:tracePt t="20661" x="3841750" y="4146550"/>
          <p14:tracePt t="20677" x="3879850" y="4178300"/>
          <p14:tracePt t="20694" x="3898900" y="4191000"/>
          <p14:tracePt t="20710" x="3917950" y="4216400"/>
          <p14:tracePt t="20727" x="3962400" y="4260850"/>
          <p14:tracePt t="20744" x="4051300" y="4337050"/>
          <p14:tracePt t="20760" x="4152900" y="4406900"/>
          <p14:tracePt t="20777" x="4222750" y="4457700"/>
          <p14:tracePt t="20794" x="4279900" y="4502150"/>
          <p14:tracePt t="20810" x="4286250" y="4508500"/>
          <p14:tracePt t="20814" x="4292600" y="4508500"/>
          <p14:tracePt t="20854" x="4298950" y="4508500"/>
          <p14:tracePt t="20862" x="4305300" y="4508500"/>
          <p14:tracePt t="20877" x="4311650" y="4521200"/>
          <p14:tracePt t="20894" x="4356100" y="4559300"/>
          <p14:tracePt t="20910" x="4375150" y="4584700"/>
          <p14:tracePt t="20927" x="4400550" y="4603750"/>
          <p14:tracePt t="20944" x="4413250" y="4616450"/>
          <p14:tracePt t="20960" x="4445000" y="4641850"/>
          <p14:tracePt t="20977" x="4483100" y="4673600"/>
          <p14:tracePt t="20994" x="4540250" y="4718050"/>
          <p14:tracePt t="21010" x="4578350" y="4756150"/>
          <p14:tracePt t="21027" x="4616450" y="4787900"/>
          <p14:tracePt t="21044" x="4648200" y="4813300"/>
          <p14:tracePt t="21061" x="4660900" y="4826000"/>
          <p14:tracePt t="23182" x="4667250" y="4826000"/>
          <p14:tracePt t="23190" x="4673600" y="4819650"/>
          <p14:tracePt t="23198" x="4673600" y="4813300"/>
          <p14:tracePt t="23231" x="4673600" y="4806950"/>
          <p14:tracePt t="23239" x="4673600" y="4800600"/>
          <p14:tracePt t="23271" x="4673600" y="4794250"/>
          <p14:tracePt t="23287" x="4673600" y="4787900"/>
          <p14:tracePt t="23295" x="4679950" y="4781550"/>
          <p14:tracePt t="23302" x="4686300" y="4781550"/>
          <p14:tracePt t="23310" x="4686300" y="4775200"/>
          <p14:tracePt t="24479" x="4692650" y="4768850"/>
          <p14:tracePt t="24503" x="4692650" y="4775200"/>
          <p14:tracePt t="24511" x="4699000" y="4787900"/>
          <p14:tracePt t="24519" x="4711700" y="4800600"/>
          <p14:tracePt t="24535" x="4718050" y="4813300"/>
          <p14:tracePt t="24544" x="4724400" y="4819650"/>
          <p14:tracePt t="24623" x="4730750" y="4819650"/>
          <p14:tracePt t="24639" x="4737100" y="4819650"/>
          <p14:tracePt t="24704" x="4743450" y="4819650"/>
          <p14:tracePt t="24719" x="4749800" y="4819650"/>
          <p14:tracePt t="24727" x="4756150" y="4819650"/>
          <p14:tracePt t="24735" x="4762500" y="4819650"/>
          <p14:tracePt t="24743" x="4768850" y="4806950"/>
          <p14:tracePt t="24760" x="4768850" y="4775200"/>
          <p14:tracePt t="24776" x="4768850" y="4724400"/>
          <p14:tracePt t="24793" x="4768850" y="4660900"/>
          <p14:tracePt t="24810" x="4756150" y="4603750"/>
          <p14:tracePt t="24826" x="4737100" y="4559300"/>
          <p14:tracePt t="24843" x="4730750" y="4540250"/>
          <p14:tracePt t="24959" x="4730750" y="4533900"/>
          <p14:tracePt t="24967" x="4730750" y="4521200"/>
          <p14:tracePt t="24976" x="4730750" y="4508500"/>
          <p14:tracePt t="24993" x="4730750" y="4495800"/>
          <p14:tracePt t="25010" x="4730750" y="4470400"/>
          <p14:tracePt t="25026" x="4730750" y="4451350"/>
          <p14:tracePt t="25043" x="4705350" y="4362450"/>
          <p14:tracePt t="25060" x="4667250" y="4279900"/>
          <p14:tracePt t="25076" x="4629150" y="4222750"/>
          <p14:tracePt t="25093" x="4597400" y="4171950"/>
          <p14:tracePt t="25110" x="4572000" y="4121150"/>
          <p14:tracePt t="25126" x="4565650" y="4114800"/>
          <p14:tracePt t="25832" x="4565650" y="4102100"/>
          <p14:tracePt t="25839" x="4565650" y="4083050"/>
          <p14:tracePt t="25848" x="4565650" y="4076700"/>
          <p14:tracePt t="25859" x="4559300" y="4057650"/>
          <p14:tracePt t="25876" x="4559300" y="4025900"/>
          <p14:tracePt t="25893" x="4559300" y="3987800"/>
          <p14:tracePt t="25909" x="4559300" y="3949700"/>
          <p14:tracePt t="25926" x="4559300" y="3892550"/>
          <p14:tracePt t="25942" x="4508500" y="3733800"/>
          <p14:tracePt t="25959" x="4470400" y="3587750"/>
          <p14:tracePt t="25976" x="4400550" y="3422650"/>
          <p14:tracePt t="25992" x="4337050" y="3282950"/>
          <p14:tracePt t="26009" x="4318000" y="3213100"/>
          <p14:tracePt t="26026" x="4267200" y="3098800"/>
          <p14:tracePt t="26043" x="4229100" y="3003550"/>
          <p14:tracePt t="26059" x="4159250" y="2895600"/>
          <p14:tracePt t="26076" x="4064000" y="2794000"/>
          <p14:tracePt t="26093" x="4000500" y="2730500"/>
          <p14:tracePt t="26109" x="3943350" y="2667000"/>
          <p14:tracePt t="26126" x="3892550" y="2622550"/>
          <p14:tracePt t="26142" x="3854450" y="2590800"/>
          <p14:tracePt t="26159" x="3822700" y="2565400"/>
          <p14:tracePt t="26176" x="3797300" y="2540000"/>
          <p14:tracePt t="26193" x="3765550" y="2514600"/>
          <p14:tracePt t="26209" x="3702050" y="2482850"/>
          <p14:tracePt t="26226" x="3651250" y="2463800"/>
          <p14:tracePt t="26243" x="3632200" y="2463800"/>
          <p14:tracePt t="26259" x="3619500" y="2457450"/>
          <p14:tracePt t="26276" x="3613150" y="2451100"/>
          <p14:tracePt t="26293" x="3594100" y="2444750"/>
          <p14:tracePt t="26295" x="3587750" y="2444750"/>
          <p14:tracePt t="31177" x="3587750" y="2438400"/>
          <p14:tracePt t="31185" x="3594100" y="2425700"/>
          <p14:tracePt t="31193" x="3619500" y="2419350"/>
          <p14:tracePt t="31208" x="3644900" y="2406650"/>
          <p14:tracePt t="31225" x="3676650" y="2374900"/>
          <p14:tracePt t="31242" x="3695700" y="2355850"/>
          <p14:tracePt t="31258" x="3708400" y="2324100"/>
          <p14:tracePt t="31275" x="3708400" y="2279650"/>
          <p14:tracePt t="31292" x="3708400" y="2216150"/>
          <p14:tracePt t="31308" x="3708400" y="2108200"/>
          <p14:tracePt t="31325" x="3708400" y="2012950"/>
          <p14:tracePt t="31341" x="3689350" y="1917700"/>
          <p14:tracePt t="31358" x="3683000" y="1847850"/>
          <p14:tracePt t="31375" x="3663950" y="1790700"/>
          <p14:tracePt t="31391" x="3657600" y="1771650"/>
          <p14:tracePt t="31408" x="3651250" y="1752600"/>
          <p14:tracePt t="31496" x="3651250" y="1765300"/>
          <p14:tracePt t="31505" x="3663950" y="1803400"/>
          <p14:tracePt t="31513" x="3676650" y="1816100"/>
          <p14:tracePt t="31525" x="3702050" y="1860550"/>
          <p14:tracePt t="31541" x="3746500" y="1917700"/>
          <p14:tracePt t="31558" x="3816350" y="2012950"/>
          <p14:tracePt t="31575" x="3911600" y="2120900"/>
          <p14:tracePt t="31591" x="4000500" y="2235200"/>
          <p14:tracePt t="31608" x="4064000" y="2336800"/>
          <p14:tracePt t="31625" x="4064000" y="2362200"/>
          <p14:tracePt t="31641" x="4064000" y="2393950"/>
          <p14:tracePt t="31658" x="4064000" y="2444750"/>
          <p14:tracePt t="31675" x="4051300" y="2495550"/>
          <p14:tracePt t="31691" x="4044950" y="2552700"/>
          <p14:tracePt t="31708" x="4032250" y="2609850"/>
          <p14:tracePt t="31725" x="4019550" y="2654300"/>
          <p14:tracePt t="31741" x="4000500" y="2692400"/>
          <p14:tracePt t="31758" x="3994150" y="2711450"/>
          <p14:tracePt t="31775" x="3975100" y="2749550"/>
          <p14:tracePt t="31792" x="3968750" y="2762250"/>
          <p14:tracePt t="31808" x="3943350" y="2800350"/>
          <p14:tracePt t="31825" x="3937000" y="2813050"/>
          <p14:tracePt t="31842" x="3924300" y="2825750"/>
          <p14:tracePt t="31858" x="3917950" y="2844800"/>
          <p14:tracePt t="31875" x="3905250" y="2857500"/>
          <p14:tracePt t="31891" x="3892550" y="2882900"/>
          <p14:tracePt t="31908" x="3886200" y="2895600"/>
          <p14:tracePt t="31925" x="3886200" y="2921000"/>
          <p14:tracePt t="31941" x="3886200" y="2933700"/>
          <p14:tracePt t="31958" x="3886200" y="2940050"/>
          <p14:tracePt t="31975" x="3886200" y="2946400"/>
          <p14:tracePt t="31992" x="3886200" y="2952750"/>
          <p14:tracePt t="32008" x="3911600" y="2978150"/>
          <p14:tracePt t="32024" x="3949700" y="3009900"/>
          <p14:tracePt t="32041" x="3968750" y="3022600"/>
          <p14:tracePt t="32058" x="3987800" y="3041650"/>
          <p14:tracePt t="32074" x="4000500" y="3054350"/>
          <p14:tracePt t="32091" x="4006850" y="3054350"/>
          <p14:tracePt t="32108" x="4013200" y="3054350"/>
          <p14:tracePt t="32176" x="4019550" y="3054350"/>
          <p14:tracePt t="32184" x="4025900" y="3054350"/>
          <p14:tracePt t="33442" x="4025900" y="3060700"/>
          <p14:tracePt t="33449" x="4025900" y="3073400"/>
          <p14:tracePt t="33473" x="4019550" y="3073400"/>
          <p14:tracePt t="33482" x="4019550" y="3079750"/>
          <p14:tracePt t="33491" x="4013200" y="3086100"/>
          <p14:tracePt t="33508" x="3994150" y="3092450"/>
          <p14:tracePt t="33524" x="3962400" y="3117850"/>
          <p14:tracePt t="33541" x="3911600" y="3130550"/>
          <p14:tracePt t="33558" x="3860800" y="3155950"/>
          <p14:tracePt t="33574" x="3790950" y="3181350"/>
          <p14:tracePt t="33592" x="3651250" y="3232150"/>
          <p14:tracePt t="33608" x="3359150" y="3314700"/>
          <p14:tracePt t="33625" x="3251200" y="3346450"/>
          <p14:tracePt t="33641" x="3168650" y="3378200"/>
          <p14:tracePt t="33658" x="3098800" y="3416300"/>
          <p14:tracePt t="33674" x="3041650" y="3441700"/>
          <p14:tracePt t="33691" x="3003550" y="3460750"/>
          <p14:tracePt t="33707" x="2940050" y="3492500"/>
          <p14:tracePt t="33724" x="2908300" y="3505200"/>
          <p14:tracePt t="33741" x="2889250" y="3517900"/>
          <p14:tracePt t="33758" x="2863850" y="3524250"/>
          <p14:tracePt t="33774" x="2838450" y="3530600"/>
          <p14:tracePt t="33791" x="2800350" y="3530600"/>
          <p14:tracePt t="33808" x="2762250" y="3536950"/>
          <p14:tracePt t="33824" x="2724150" y="3543300"/>
          <p14:tracePt t="33841" x="2679700" y="3543300"/>
          <p14:tracePt t="33857" x="2635250" y="3543300"/>
          <p14:tracePt t="33874" x="2597150" y="3543300"/>
          <p14:tracePt t="33891" x="2546350" y="3543300"/>
          <p14:tracePt t="33907" x="2501900" y="3543300"/>
          <p14:tracePt t="33924" x="2451100" y="3543300"/>
          <p14:tracePt t="33941" x="2406650" y="3543300"/>
          <p14:tracePt t="33958" x="2368550" y="3543300"/>
          <p14:tracePt t="33974" x="2330450" y="3543300"/>
          <p14:tracePt t="33991" x="2305050" y="3543300"/>
          <p14:tracePt t="34008" x="2266950" y="3543300"/>
          <p14:tracePt t="34024" x="2241550" y="3549650"/>
          <p14:tracePt t="34041" x="2216150" y="3549650"/>
          <p14:tracePt t="34057" x="2159000" y="3562350"/>
          <p14:tracePt t="34074" x="2127250" y="3568700"/>
          <p14:tracePt t="34091" x="2070100" y="3587750"/>
          <p14:tracePt t="34107" x="2044700" y="3594100"/>
          <p14:tracePt t="34124" x="2012950" y="3619500"/>
          <p14:tracePt t="34141" x="1981200" y="3638550"/>
          <p14:tracePt t="34158" x="1962150" y="3663950"/>
          <p14:tracePt t="34174" x="1943100" y="3708400"/>
          <p14:tracePt t="34191" x="1930400" y="3752850"/>
          <p14:tracePt t="34208" x="1892300" y="3822700"/>
          <p14:tracePt t="34224" x="1847850" y="3867150"/>
          <p14:tracePt t="34241" x="1803400" y="3905250"/>
          <p14:tracePt t="34257" x="1765300" y="3943350"/>
          <p14:tracePt t="34274" x="1739900" y="3962400"/>
          <p14:tracePt t="34291" x="1727200" y="3975100"/>
          <p14:tracePt t="34308" x="1727200" y="3981450"/>
          <p14:tracePt t="34553" x="1733550" y="3981450"/>
          <p14:tracePt t="34570" x="1739900" y="3981450"/>
          <p14:tracePt t="34577" x="1752600" y="3981450"/>
          <p14:tracePt t="34586" x="1758950" y="3981450"/>
          <p14:tracePt t="34594" x="1765300" y="3981450"/>
          <p14:tracePt t="34608" x="1778000" y="3981450"/>
          <p14:tracePt t="34624" x="1828800" y="3981450"/>
          <p14:tracePt t="34641" x="1968500" y="3981450"/>
          <p14:tracePt t="34657" x="2127250" y="4019550"/>
          <p14:tracePt t="34674" x="2324100" y="4070350"/>
          <p14:tracePt t="34691" x="2527300" y="4114800"/>
          <p14:tracePt t="34707" x="2692400" y="4133850"/>
          <p14:tracePt t="34724" x="2813050" y="4133850"/>
          <p14:tracePt t="34741" x="2927350" y="4108450"/>
          <p14:tracePt t="34757" x="3022600" y="4051300"/>
          <p14:tracePt t="34774" x="3117850" y="3987800"/>
          <p14:tracePt t="34791" x="3225800" y="3930650"/>
          <p14:tracePt t="34807" x="3340100" y="3879850"/>
          <p14:tracePt t="34810" x="3416300" y="3867150"/>
          <p14:tracePt t="34824" x="3536950" y="3835400"/>
          <p14:tracePt t="34841" x="3619500" y="3810000"/>
          <p14:tracePt t="34857" x="3708400" y="3784600"/>
          <p14:tracePt t="34874" x="3752850" y="3759200"/>
          <p14:tracePt t="34891" x="3784600" y="3740150"/>
          <p14:tracePt t="34907" x="3835400" y="3708400"/>
          <p14:tracePt t="34924" x="3892550" y="3676650"/>
          <p14:tracePt t="34941" x="3956050" y="3644900"/>
          <p14:tracePt t="34958" x="4006850" y="3625850"/>
          <p14:tracePt t="34974" x="4051300" y="3606800"/>
          <p14:tracePt t="34991" x="4064000" y="3600450"/>
          <p14:tracePt t="35007" x="4076700" y="3600450"/>
          <p14:tracePt t="35024" x="4083050" y="3594100"/>
          <p14:tracePt t="35049" x="4095750" y="3594100"/>
          <p14:tracePt t="35057" x="4102100" y="3587750"/>
          <p14:tracePt t="35074" x="4127500" y="3581400"/>
          <p14:tracePt t="35091" x="4146550" y="3575050"/>
          <p14:tracePt t="35107" x="4165600" y="3575050"/>
          <p14:tracePt t="35124" x="4191000" y="3562350"/>
          <p14:tracePt t="35141" x="4216400" y="3556000"/>
          <p14:tracePt t="35158" x="4229100" y="3549650"/>
          <p14:tracePt t="35174" x="4260850" y="3543300"/>
          <p14:tracePt t="35191" x="4273550" y="3536950"/>
          <p14:tracePt t="35207" x="4292600" y="3524250"/>
          <p14:tracePt t="35224" x="4298950" y="3524250"/>
          <p14:tracePt t="35241" x="4305300" y="3517900"/>
          <p14:tracePt t="35283" x="4311650" y="3517900"/>
          <p14:tracePt t="35290" x="4318000" y="3517900"/>
          <p14:tracePt t="35298" x="4324350" y="3517900"/>
          <p14:tracePt t="35307" x="4330700" y="3517900"/>
          <p14:tracePt t="35324" x="4343400" y="3517900"/>
          <p14:tracePt t="35340" x="4349750" y="3517900"/>
          <p14:tracePt t="35358" x="4362450" y="3517900"/>
          <p14:tracePt t="35374" x="4375150" y="3517900"/>
          <p14:tracePt t="35391" x="4394200" y="3517900"/>
          <p14:tracePt t="35407" x="4425950" y="3517900"/>
          <p14:tracePt t="35424" x="4502150" y="3530600"/>
          <p14:tracePt t="35440" x="4552950" y="3536950"/>
          <p14:tracePt t="35457" x="4565650" y="3536950"/>
          <p14:tracePt t="35474" x="4565650" y="3543300"/>
          <p14:tracePt t="46917" x="4559300" y="3524250"/>
          <p14:tracePt t="46925" x="4559300" y="3511550"/>
          <p14:tracePt t="46932" x="4559300" y="3505200"/>
          <p14:tracePt t="46950" x="4559300" y="3498850"/>
          <p14:tracePt t="46956" x="4552950" y="3486150"/>
          <p14:tracePt t="46972" x="4552950" y="34798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mark\Desktop\Pouk na daljavo\DNEVNA RAZPOREDITEV\8Sreda13maj\20190411_104534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69"/>
          <a:stretch/>
        </p:blipFill>
        <p:spPr bwMode="auto">
          <a:xfrm rot="5400000">
            <a:off x="1549731" y="2110949"/>
            <a:ext cx="3256280" cy="3240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Slika 2" descr="C:\Users\mark\Desktop\Pouk na daljavo\DNEVNA RAZPOREDITEV\8Sreda13maj\Grad5.jpe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4" t="23080" r="50126" b="56530"/>
          <a:stretch/>
        </p:blipFill>
        <p:spPr bwMode="auto">
          <a:xfrm>
            <a:off x="6366343" y="792480"/>
            <a:ext cx="3016195" cy="38033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723569" y="580445"/>
            <a:ext cx="4269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Freska Sv. Nedelje</a:t>
            </a:r>
            <a:endParaRPr lang="sl-SI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7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69"/>
    </mc:Choice>
    <mc:Fallback xmlns="">
      <p:transition spd="slow" advTm="57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054" x="4546600" y="3473450"/>
          <p14:tracePt t="19126" x="3657600" y="3117850"/>
          <p14:tracePt t="19132" x="3600450" y="3117850"/>
          <p14:tracePt t="19149" x="3524250" y="3124200"/>
          <p14:tracePt t="19166" x="3505200" y="3124200"/>
          <p14:tracePt t="19183" x="3498850" y="3130550"/>
          <p14:tracePt t="28560" x="3492500" y="3130550"/>
          <p14:tracePt t="28568" x="3473450" y="3117850"/>
          <p14:tracePt t="28575" x="3448050" y="3098800"/>
          <p14:tracePt t="28583" x="3435350" y="3073400"/>
          <p14:tracePt t="28598" x="3409950" y="3067050"/>
          <p14:tracePt t="28614" x="3384550" y="3054350"/>
          <p14:tracePt t="28631" x="3378200" y="3048000"/>
          <p14:tracePt t="28647" x="3365500" y="3035300"/>
          <p14:tracePt t="28664" x="3346450" y="3022600"/>
          <p14:tracePt t="28681" x="3333750" y="3016250"/>
          <p14:tracePt t="28775" x="3327400" y="3016250"/>
          <p14:tracePt t="28784" x="3327400" y="3003550"/>
          <p14:tracePt t="28791" x="3352800" y="2990850"/>
          <p14:tracePt t="28799" x="3390900" y="2971800"/>
          <p14:tracePt t="28814" x="3422650" y="2965450"/>
          <p14:tracePt t="28831" x="3448050" y="2952750"/>
          <p14:tracePt t="28871" x="3448050" y="2971800"/>
          <p14:tracePt t="28880" x="3448050" y="2990850"/>
          <p14:tracePt t="28888" x="3448050" y="3003550"/>
          <p14:tracePt t="28897" x="3448050" y="3016250"/>
          <p14:tracePt t="28914" x="3448050" y="3028950"/>
          <p14:tracePt t="28931" x="3467100" y="3060700"/>
          <p14:tracePt t="28947" x="3511550" y="3092450"/>
          <p14:tracePt t="28964" x="3594100" y="3130550"/>
          <p14:tracePt t="28981" x="3689350" y="3149600"/>
          <p14:tracePt t="28998" x="3765550" y="3162300"/>
          <p14:tracePt t="29014" x="3778250" y="3162300"/>
          <p14:tracePt t="29031" x="3797300" y="3162300"/>
          <p14:tracePt t="29047" x="3822700" y="3155950"/>
          <p14:tracePt t="29064" x="3848100" y="3149600"/>
          <p14:tracePt t="29081" x="3879850" y="3136900"/>
          <p14:tracePt t="29097" x="3905250" y="3124200"/>
          <p14:tracePt t="29114" x="3924300" y="3117850"/>
          <p14:tracePt t="29131" x="3949700" y="3111500"/>
          <p14:tracePt t="29147" x="3962400" y="3098800"/>
          <p14:tracePt t="29164" x="4025900" y="3098800"/>
          <p14:tracePt t="29181" x="4121150" y="3098800"/>
          <p14:tracePt t="29197" x="4184650" y="3098800"/>
          <p14:tracePt t="29214" x="4216400" y="3098800"/>
          <p14:tracePt t="29408" x="4235450" y="3098800"/>
          <p14:tracePt t="29416" x="4241800" y="3098800"/>
          <p14:tracePt t="29423" x="4254500" y="3098800"/>
          <p14:tracePt t="29440" x="4260850" y="3098800"/>
          <p14:tracePt t="29472" x="4267200" y="3098800"/>
          <p14:tracePt t="29487" x="4292600" y="3105150"/>
          <p14:tracePt t="29495" x="4305300" y="3117850"/>
          <p14:tracePt t="29503" x="4311650" y="3136900"/>
          <p14:tracePt t="29514" x="4324350" y="3149600"/>
          <p14:tracePt t="29530" x="4349750" y="3175000"/>
          <p14:tracePt t="29547" x="4356100" y="3200400"/>
          <p14:tracePt t="29564" x="4375150" y="3219450"/>
          <p14:tracePt t="29580" x="4375150" y="3244850"/>
          <p14:tracePt t="29597" x="4381500" y="3270250"/>
          <p14:tracePt t="29599" x="4381500" y="3282950"/>
          <p14:tracePt t="29614" x="4381500" y="3289300"/>
          <p14:tracePt t="29630" x="4381500" y="3321050"/>
          <p14:tracePt t="29647" x="4381500" y="3340100"/>
          <p14:tracePt t="29664" x="4375150" y="3365500"/>
          <p14:tracePt t="29681" x="4368800" y="3378200"/>
          <p14:tracePt t="29697" x="4337050" y="3397250"/>
          <p14:tracePt t="29714" x="4330700" y="3397250"/>
          <p14:tracePt t="29731" x="4318000" y="3397250"/>
          <p14:tracePt t="29747" x="4298950" y="3397250"/>
          <p14:tracePt t="29764" x="4292600" y="3397250"/>
          <p14:tracePt t="29780" x="4273550" y="3397250"/>
          <p14:tracePt t="29797" x="4248150" y="3397250"/>
          <p14:tracePt t="29814" x="4222750" y="3397250"/>
          <p14:tracePt t="29830" x="4184650" y="3403600"/>
          <p14:tracePt t="29847" x="4165600" y="3403600"/>
          <p14:tracePt t="29864" x="4152900" y="3403600"/>
          <p14:tracePt t="29881" x="4140200" y="3409950"/>
          <p14:tracePt t="29897" x="4133850" y="3416300"/>
          <p14:tracePt t="29914" x="4121150" y="3422650"/>
          <p14:tracePt t="29992" x="4121150" y="3429000"/>
          <p14:tracePt t="30001" x="4133850" y="3429000"/>
          <p14:tracePt t="30007" x="4146550" y="3441700"/>
          <p14:tracePt t="30016" x="4171950" y="3448050"/>
          <p14:tracePt t="30030" x="4216400" y="3454400"/>
          <p14:tracePt t="30047" x="4267200" y="3473450"/>
          <p14:tracePt t="30064" x="4318000" y="3486150"/>
          <p14:tracePt t="30080" x="4343400" y="3505200"/>
          <p14:tracePt t="30097" x="4356100" y="3511550"/>
          <p14:tracePt t="30152" x="4381500" y="3517900"/>
          <p14:tracePt t="30168" x="4406900" y="3517900"/>
          <p14:tracePt t="30176" x="4432300" y="3530600"/>
          <p14:tracePt t="30184" x="4464050" y="3530600"/>
          <p14:tracePt t="30197" x="4495800" y="3530600"/>
          <p14:tracePt t="30214" x="4552950" y="3543300"/>
          <p14:tracePt t="30231" x="4584700" y="3543300"/>
          <p14:tracePt t="30264" x="4597400" y="3536950"/>
          <p14:tracePt t="30281" x="4610100" y="3524250"/>
          <p14:tracePt t="30297" x="4629150" y="3511550"/>
          <p14:tracePt t="30314" x="4641850" y="3505200"/>
          <p14:tracePt t="30330" x="4660900" y="3498850"/>
          <p14:tracePt t="30347" x="4679950" y="3479800"/>
          <p14:tracePt t="30364" x="4705350" y="3473450"/>
          <p14:tracePt t="30380" x="4743450" y="3454400"/>
          <p14:tracePt t="30397" x="4768850" y="3454400"/>
          <p14:tracePt t="30414" x="4813300" y="3448050"/>
          <p14:tracePt t="30430" x="4870450" y="3441700"/>
          <p14:tracePt t="30447" x="4978400" y="3422650"/>
          <p14:tracePt t="30464" x="5041900" y="3422650"/>
          <p14:tracePt t="30480" x="5099050" y="3409950"/>
          <p14:tracePt t="30497" x="5149850" y="3409950"/>
          <p14:tracePt t="30514" x="5200650" y="3403600"/>
          <p14:tracePt t="30531" x="5226050" y="3390900"/>
          <p14:tracePt t="30547" x="5270500" y="3390900"/>
          <p14:tracePt t="30564" x="5302250" y="3390900"/>
          <p14:tracePt t="30580" x="5321300" y="3390900"/>
          <p14:tracePt t="30583" x="5327650" y="3384550"/>
          <p14:tracePt t="30672" x="5340350" y="3384550"/>
          <p14:tracePt t="30680" x="5346700" y="3384550"/>
          <p14:tracePt t="30696" x="5365750" y="3384550"/>
          <p14:tracePt t="30704" x="5372100" y="3378200"/>
          <p14:tracePt t="30713" x="5384800" y="3371850"/>
          <p14:tracePt t="30730" x="5391150" y="3365500"/>
          <p14:tracePt t="30747" x="5429250" y="3352800"/>
          <p14:tracePt t="30764" x="5441950" y="3340100"/>
          <p14:tracePt t="30781" x="5448300" y="3333750"/>
          <p14:tracePt t="30797" x="5461000" y="3321050"/>
          <p14:tracePt t="30831" x="5461000" y="3302000"/>
          <p14:tracePt t="30847" x="5461000" y="3295650"/>
          <p14:tracePt t="30864" x="5461000" y="3276600"/>
          <p14:tracePt t="30897" x="5461000" y="3270250"/>
          <p14:tracePt t="31833" x="5461000" y="3257550"/>
          <p14:tracePt t="31840" x="5461000" y="3251200"/>
          <p14:tracePt t="31848" x="5461000" y="3244850"/>
          <p14:tracePt t="31864" x="5461000" y="3232150"/>
          <p14:tracePt t="31880" x="5454650" y="3219450"/>
          <p14:tracePt t="31977" x="5454650" y="3213100"/>
          <p14:tracePt t="31984" x="5448300" y="3200400"/>
          <p14:tracePt t="31992" x="5448300" y="3194050"/>
          <p14:tracePt t="32000" x="5441950" y="3187700"/>
          <p14:tracePt t="32111" x="5441950" y="3181350"/>
          <p14:tracePt t="32127" x="5448300" y="3168650"/>
          <p14:tracePt t="32144" x="5454650" y="3162300"/>
          <p14:tracePt t="32151" x="5454650" y="3155950"/>
          <p14:tracePt t="32161" x="5454650" y="3149600"/>
          <p14:tracePt t="32168" x="5461000" y="3149600"/>
          <p14:tracePt t="32180" x="5473700" y="3136900"/>
          <p14:tracePt t="32197" x="5480050" y="3124200"/>
          <p14:tracePt t="32213" x="5505450" y="3117850"/>
          <p14:tracePt t="32230" x="5537200" y="3105150"/>
          <p14:tracePt t="32505" x="5486400" y="3105150"/>
          <p14:tracePt t="32512" x="5391150" y="3105150"/>
          <p14:tracePt t="32520" x="5289550" y="3105150"/>
          <p14:tracePt t="32530" x="5219700" y="3105150"/>
          <p14:tracePt t="32546" x="5175250" y="3079750"/>
          <p14:tracePt t="32563" x="5149850" y="3067050"/>
          <p14:tracePt t="32580" x="5130800" y="3060700"/>
          <p14:tracePt t="32596" x="5105400" y="3048000"/>
          <p14:tracePt t="32613" x="5035550" y="3048000"/>
          <p14:tracePt t="32630" x="4965700" y="3048000"/>
          <p14:tracePt t="32647" x="4914900" y="3048000"/>
          <p14:tracePt t="32663" x="4902200" y="3048000"/>
          <p14:tracePt t="32688" x="4889500" y="3048000"/>
          <p14:tracePt t="32760" x="4883150" y="3048000"/>
          <p14:tracePt t="32769" x="4883150" y="3073400"/>
          <p14:tracePt t="32776" x="4914900" y="3098800"/>
          <p14:tracePt t="32784" x="4953000" y="3117850"/>
          <p14:tracePt t="32796" x="4984750" y="3136900"/>
          <p14:tracePt t="32813" x="5029200" y="3162300"/>
          <p14:tracePt t="32830" x="5067300" y="3168650"/>
          <p14:tracePt t="32847" x="5099050" y="3168650"/>
          <p14:tracePt t="32863" x="5118100" y="3168650"/>
          <p14:tracePt t="32880" x="5143500" y="3168650"/>
          <p14:tracePt t="32896" x="5194300" y="3168650"/>
          <p14:tracePt t="32913" x="5257800" y="3175000"/>
          <p14:tracePt t="32930" x="5365750" y="3194050"/>
          <p14:tracePt t="32946" x="5448300" y="3200400"/>
          <p14:tracePt t="32963" x="5524500" y="3206750"/>
          <p14:tracePt t="32980" x="5575300" y="3206750"/>
          <p14:tracePt t="32997" x="5581650" y="3206750"/>
          <p14:tracePt t="33013" x="5594350" y="3206750"/>
          <p14:tracePt t="33057" x="5600700" y="3206750"/>
          <p14:tracePt t="33064" x="5607050" y="3200400"/>
          <p14:tracePt t="33080" x="5607050" y="3187700"/>
          <p14:tracePt t="33113" x="5619750" y="3181350"/>
          <p14:tracePt t="33192" x="5619750" y="3175000"/>
          <p14:tracePt t="33209" x="5613400" y="3175000"/>
          <p14:tracePt t="33217" x="5600700" y="3175000"/>
          <p14:tracePt t="33224" x="5594350" y="3187700"/>
          <p14:tracePt t="33232" x="5588000" y="3194050"/>
          <p14:tracePt t="33246" x="5588000" y="3206750"/>
          <p14:tracePt t="33263" x="5543550" y="3257550"/>
          <p14:tracePt t="33280" x="5518150" y="3289300"/>
          <p14:tracePt t="33296" x="5492750" y="3340100"/>
          <p14:tracePt t="33313" x="5480050" y="3378200"/>
          <p14:tracePt t="33330" x="5473700" y="3422650"/>
          <p14:tracePt t="33346" x="5473700" y="3467100"/>
          <p14:tracePt t="33363" x="5461000" y="3498850"/>
          <p14:tracePt t="33380" x="5461000" y="3556000"/>
          <p14:tracePt t="33396" x="5461000" y="3587750"/>
          <p14:tracePt t="33413" x="5461000" y="3632200"/>
          <p14:tracePt t="33430" x="5454650" y="3689350"/>
          <p14:tracePt t="33446" x="5454650" y="3765550"/>
          <p14:tracePt t="33463" x="5486400" y="3917950"/>
          <p14:tracePt t="33480" x="5505450" y="4025900"/>
          <p14:tracePt t="33496" x="5537200" y="4121150"/>
          <p14:tracePt t="33513" x="5568950" y="4216400"/>
          <p14:tracePt t="33530" x="5581650" y="4324350"/>
          <p14:tracePt t="33546" x="5626100" y="4464050"/>
          <p14:tracePt t="33563" x="5638800" y="4565650"/>
          <p14:tracePt t="33580" x="5638800" y="4635500"/>
          <p14:tracePt t="33597" x="5638800" y="4692650"/>
          <p14:tracePt t="33613" x="5638800" y="4749800"/>
          <p14:tracePt t="33630" x="5626100" y="4800600"/>
          <p14:tracePt t="33646" x="5626100" y="4870450"/>
          <p14:tracePt t="33663" x="5626100" y="4953000"/>
          <p14:tracePt t="33680" x="5657850" y="5143500"/>
          <p14:tracePt t="33696" x="5695950" y="5270500"/>
          <p14:tracePt t="33713" x="5708650" y="5359400"/>
          <p14:tracePt t="33729" x="5721350" y="5454650"/>
          <p14:tracePt t="33746" x="5734050" y="5549900"/>
          <p14:tracePt t="33763" x="5740400" y="5638800"/>
          <p14:tracePt t="33780" x="5740400" y="5708650"/>
          <p14:tracePt t="33796" x="5740400" y="5822950"/>
          <p14:tracePt t="33813" x="5740400" y="5962650"/>
          <p14:tracePt t="33830" x="5740400" y="6019800"/>
          <p14:tracePt t="33846" x="5740400" y="6076950"/>
          <p14:tracePt t="33863" x="5759450" y="6140450"/>
          <p14:tracePt t="33880" x="5797550" y="6229350"/>
          <p14:tracePt t="33896" x="5816600" y="6261100"/>
          <p14:tracePt t="33913" x="5822950" y="6286500"/>
          <p14:tracePt t="33969" x="5822950" y="6299200"/>
          <p14:tracePt t="34073" x="5829300" y="6299200"/>
          <p14:tracePt t="34081" x="5835650" y="6299200"/>
          <p14:tracePt t="34128" x="5842000" y="6299200"/>
          <p14:tracePt t="34137" x="5848350" y="6299200"/>
          <p14:tracePt t="34146" x="5854700" y="6299200"/>
          <p14:tracePt t="34163" x="5880100" y="6311900"/>
          <p14:tracePt t="34179" x="5899150" y="6330950"/>
          <p14:tracePt t="34196" x="5930900" y="6356350"/>
          <p14:tracePt t="34213" x="5956300" y="6394450"/>
          <p14:tracePt t="34230" x="5969000" y="6413500"/>
          <p14:tracePt t="34246" x="5988050" y="6451600"/>
          <p14:tracePt t="34263" x="6000750" y="6464300"/>
          <p14:tracePt t="34279" x="6019800" y="6483350"/>
          <p14:tracePt t="34296" x="6026150" y="6496050"/>
          <p14:tracePt t="34313" x="6045200" y="6515100"/>
          <p14:tracePt t="34329" x="6064250" y="6527800"/>
          <p14:tracePt t="34346" x="6070600" y="6527800"/>
          <p14:tracePt t="34363" x="6076950" y="6534150"/>
          <p14:tracePt t="34379" x="6076950" y="6540500"/>
          <p14:tracePt t="34441" x="6083300" y="6546850"/>
          <p14:tracePt t="34497" x="6083300" y="6559550"/>
          <p14:tracePt t="34505" x="6096000" y="6578600"/>
          <p14:tracePt t="34513" x="6102350" y="6616700"/>
          <p14:tracePt t="34529" x="6178550" y="6762750"/>
          <p14:tracePt t="34546" x="6184900" y="6794500"/>
          <p14:tracePt t="34563" x="6191250" y="6807200"/>
          <p14:tracePt t="34579" x="6197600" y="6819900"/>
          <p14:tracePt t="34596" x="6203950" y="6819900"/>
          <p14:tracePt t="34613" x="6210300" y="6826250"/>
          <p14:tracePt t="34629" x="6216650" y="6826250"/>
          <p14:tracePt t="34646" x="6235700" y="6826250"/>
          <p14:tracePt t="34688" x="6242050" y="6826250"/>
          <p14:tracePt t="34697" x="6248400" y="6826250"/>
          <p14:tracePt t="34713" x="6248400" y="6819900"/>
          <p14:tracePt t="34769" x="6254750" y="6813550"/>
          <p14:tracePt t="34778" x="6261100" y="6794500"/>
          <p14:tracePt t="34785" x="6267450" y="6775450"/>
          <p14:tracePt t="34796" x="6280150" y="6750050"/>
          <p14:tracePt t="34813" x="6292850" y="6737350"/>
          <p14:tracePt t="34830" x="6299200" y="6731000"/>
          <p14:tracePt t="34846" x="6299200" y="6724650"/>
          <p14:tracePt t="34897" x="6305550" y="6718300"/>
          <p14:tracePt t="35098" x="6311900" y="6718300"/>
          <p14:tracePt t="35112" x="6318250" y="6718300"/>
          <p14:tracePt t="35129" x="6324600" y="6718300"/>
          <p14:tracePt t="35834" x="6330950" y="6718300"/>
          <p14:tracePt t="35841" x="6337300" y="6711950"/>
          <p14:tracePt t="35849" x="6337300" y="6686550"/>
          <p14:tracePt t="35863" x="6337300" y="6661150"/>
          <p14:tracePt t="35880" x="6337300" y="6578600"/>
          <p14:tracePt t="35896" x="6337300" y="6457950"/>
          <p14:tracePt t="35913" x="6337300" y="6369050"/>
          <p14:tracePt t="35929" x="6330950" y="6267450"/>
          <p14:tracePt t="35946" x="6324600" y="6210300"/>
          <p14:tracePt t="35963" x="6324600" y="6184900"/>
          <p14:tracePt t="35979" x="6324600" y="6159500"/>
          <p14:tracePt t="35996" x="6324600" y="6127750"/>
          <p14:tracePt t="36013" x="6324600" y="6102350"/>
          <p14:tracePt t="36029" x="6324600" y="6064250"/>
          <p14:tracePt t="36046" x="6324600" y="6013450"/>
          <p14:tracePt t="36063" x="6324600" y="5981700"/>
          <p14:tracePt t="36080" x="6324600" y="5930900"/>
          <p14:tracePt t="36096" x="6324600" y="5886450"/>
          <p14:tracePt t="36112" x="6324600" y="5867400"/>
          <p14:tracePt t="36129" x="6324600" y="5848350"/>
          <p14:tracePt t="36146" x="6324600" y="5835650"/>
          <p14:tracePt t="36163" x="6324600" y="5829300"/>
          <p14:tracePt t="40346" x="6324600" y="5816600"/>
          <p14:tracePt t="40354" x="6324600" y="5810250"/>
          <p14:tracePt t="40378" x="6324600" y="5791200"/>
          <p14:tracePt t="40386" x="6324600" y="5784850"/>
          <p14:tracePt t="40402" x="6324600" y="5778500"/>
          <p14:tracePt t="40411" x="6324600" y="5772150"/>
          <p14:tracePt t="40428" x="6324600" y="5765800"/>
          <p14:tracePt t="40458" x="6318250" y="5759450"/>
          <p14:tracePt t="47251" x="6318250" y="5753100"/>
          <p14:tracePt t="47388" x="6324600" y="5753100"/>
          <p14:tracePt t="47419" x="6337300" y="5753100"/>
          <p14:tracePt t="47444" x="6343650" y="5753100"/>
          <p14:tracePt t="47452" x="6362700" y="5740400"/>
          <p14:tracePt t="47467" x="6369050" y="5727700"/>
          <p14:tracePt t="47477" x="6381750" y="5695950"/>
          <p14:tracePt t="47493" x="6400800" y="5638800"/>
          <p14:tracePt t="47510" x="6419850" y="5619750"/>
          <p14:tracePt t="47527" x="6426200" y="5619750"/>
          <p14:tracePt t="47543" x="6432550" y="5613400"/>
          <p14:tracePt t="47636" x="6438900" y="5607050"/>
          <p14:tracePt t="47660" x="6438900" y="5594350"/>
          <p14:tracePt t="47675" x="6445250" y="5588000"/>
          <p14:tracePt t="47684" x="6445250" y="5581650"/>
          <p14:tracePt t="47693" x="6451600" y="5575300"/>
          <p14:tracePt t="47710" x="6457950" y="5549900"/>
          <p14:tracePt t="47727" x="6464300" y="5537200"/>
          <p14:tracePt t="47760" x="6470650" y="5524500"/>
          <p14:tracePt t="47777" x="6477000" y="5511800"/>
          <p14:tracePt t="47793" x="6483350" y="5492750"/>
          <p14:tracePt t="47810" x="6496050" y="5486400"/>
          <p14:tracePt t="47827" x="6515100" y="5461000"/>
          <p14:tracePt t="47844" x="6527800" y="5448300"/>
          <p14:tracePt t="47860" x="6534150" y="5435600"/>
          <p14:tracePt t="47876" x="6553200" y="5422900"/>
          <p14:tracePt t="47893" x="6565900" y="5403850"/>
          <p14:tracePt t="47910" x="6578600" y="5397500"/>
          <p14:tracePt t="47927" x="6591300" y="5384800"/>
          <p14:tracePt t="47943" x="6597650" y="5378450"/>
          <p14:tracePt t="47960" x="6604000" y="5378450"/>
          <p14:tracePt t="47977" x="6616700" y="5365750"/>
          <p14:tracePt t="47993" x="6616700" y="5359400"/>
          <p14:tracePt t="49501" x="6616700" y="5346700"/>
          <p14:tracePt t="49509" x="6616700" y="5334000"/>
          <p14:tracePt t="49516" x="6616700" y="5327650"/>
          <p14:tracePt t="49526" x="6616700" y="5321300"/>
          <p14:tracePt t="49543" x="6616700" y="5289550"/>
          <p14:tracePt t="49560" x="6616700" y="5257800"/>
          <p14:tracePt t="49576" x="6610350" y="5226050"/>
          <p14:tracePt t="49593" x="6610350" y="5207000"/>
          <p14:tracePt t="49610" x="6610350" y="5200650"/>
          <p14:tracePt t="49643" x="6610350" y="5181600"/>
          <p14:tracePt t="49659" x="6635750" y="5175250"/>
          <p14:tracePt t="49676" x="6673850" y="5162550"/>
          <p14:tracePt t="49693" x="6686550" y="5156200"/>
          <p14:tracePt t="49710" x="6699250" y="5149850"/>
          <p14:tracePt t="49743" x="6711950" y="5149850"/>
          <p14:tracePt t="49760" x="6731000" y="5143500"/>
          <p14:tracePt t="49776" x="6756400" y="5143500"/>
          <p14:tracePt t="49793" x="6781800" y="5143500"/>
          <p14:tracePt t="49809" x="6800850" y="5130800"/>
          <p14:tracePt t="49826" x="6826250" y="5130800"/>
          <p14:tracePt t="49843" x="6864350" y="5124450"/>
          <p14:tracePt t="49860" x="6946900" y="5118100"/>
          <p14:tracePt t="49876" x="7016750" y="5111750"/>
          <p14:tracePt t="49893" x="7112000" y="5105400"/>
          <p14:tracePt t="49910" x="7194550" y="5054600"/>
          <p14:tracePt t="49926" x="7289800" y="5035550"/>
          <p14:tracePt t="49943" x="7397750" y="5016500"/>
          <p14:tracePt t="49959" x="7473950" y="5003800"/>
          <p14:tracePt t="49976" x="7531100" y="4984750"/>
          <p14:tracePt t="49993" x="7581900" y="4965700"/>
          <p14:tracePt t="50009" x="7613650" y="4965700"/>
          <p14:tracePt t="50026" x="7645400" y="4946650"/>
          <p14:tracePt t="50043" x="7670800" y="4946650"/>
          <p14:tracePt t="50059" x="7740650" y="4946650"/>
          <p14:tracePt t="50076" x="7804150" y="4946650"/>
          <p14:tracePt t="50093" x="7854950" y="4946650"/>
          <p14:tracePt t="50109" x="7893050" y="4946650"/>
          <p14:tracePt t="50126" x="7905750" y="4946650"/>
          <p14:tracePt t="50143" x="7918450" y="4946650"/>
          <p14:tracePt t="50197" x="7918450" y="4940300"/>
          <p14:tracePt t="50204" x="7924800" y="4933950"/>
          <p14:tracePt t="50213" x="7943850" y="4921250"/>
          <p14:tracePt t="50228" x="7969250" y="4908550"/>
          <p14:tracePt t="50243" x="7975600" y="4895850"/>
          <p14:tracePt t="50259" x="8007350" y="4883150"/>
          <p14:tracePt t="50276" x="8026400" y="4870450"/>
          <p14:tracePt t="50293" x="8039100" y="4851400"/>
          <p14:tracePt t="50309" x="8064500" y="4819650"/>
          <p14:tracePt t="50326" x="8083550" y="4806950"/>
          <p14:tracePt t="50343" x="8096250" y="4781550"/>
          <p14:tracePt t="50359" x="8115300" y="4756150"/>
          <p14:tracePt t="50376" x="8134350" y="4724400"/>
          <p14:tracePt t="50426" x="8147050" y="4692650"/>
          <p14:tracePt t="50443" x="8153400" y="4673600"/>
          <p14:tracePt t="50541" x="8159750" y="4660900"/>
          <p14:tracePt t="50556" x="8166100" y="4654550"/>
          <p14:tracePt t="50564" x="8172450" y="4654550"/>
          <p14:tracePt t="50581" x="8185150" y="4648200"/>
          <p14:tracePt t="50621" x="8191500" y="4648200"/>
          <p14:tracePt t="50637" x="8197850" y="4648200"/>
          <p14:tracePt t="50653" x="8204200" y="4648200"/>
          <p14:tracePt t="50684" x="8210550" y="4648200"/>
          <p14:tracePt t="50726" x="8210550" y="4641850"/>
          <p14:tracePt t="50757" x="8210550" y="4635500"/>
          <p14:tracePt t="50773" x="8210550" y="4622800"/>
          <p14:tracePt t="50788" x="8210550" y="4616450"/>
          <p14:tracePt t="50797" x="8210550" y="4603750"/>
          <p14:tracePt t="50804" x="8210550" y="4591050"/>
          <p14:tracePt t="50814" x="8210550" y="4572000"/>
          <p14:tracePt t="50826" x="8210550" y="4559300"/>
          <p14:tracePt t="50843" x="8210550" y="4508500"/>
          <p14:tracePt t="50859" x="8191500" y="4476750"/>
          <p14:tracePt t="50876" x="8166100" y="4457700"/>
          <p14:tracePt t="50892" x="8147050" y="4451350"/>
          <p14:tracePt t="50909" x="8140700" y="4451350"/>
          <p14:tracePt t="50965" x="8134350" y="4451350"/>
          <p14:tracePt t="50996" x="8128000" y="4457700"/>
          <p14:tracePt t="51004" x="8128000" y="4470400"/>
          <p14:tracePt t="51013" x="8128000" y="4483100"/>
          <p14:tracePt t="51026" x="8128000" y="4495800"/>
          <p14:tracePt t="51043" x="8121650" y="4521200"/>
          <p14:tracePt t="51059" x="8115300" y="4540250"/>
          <p14:tracePt t="51076" x="8115300" y="4546600"/>
          <p14:tracePt t="51093" x="8108950" y="4552950"/>
          <p14:tracePt t="51229" x="8108950" y="4546600"/>
          <p14:tracePt t="51236" x="8108950" y="4540250"/>
          <p14:tracePt t="51244" x="8108950" y="4527550"/>
          <p14:tracePt t="51259" x="8108950" y="4508500"/>
          <p14:tracePt t="51276" x="8108950" y="4495800"/>
          <p14:tracePt t="51292" x="8108950" y="4489450"/>
          <p14:tracePt t="51309" x="8108950" y="4476750"/>
          <p14:tracePt t="51326" x="8108950" y="4464050"/>
          <p14:tracePt t="51342" x="8108950" y="4445000"/>
          <p14:tracePt t="51359" x="8108950" y="4432300"/>
          <p14:tracePt t="51376" x="8108950" y="4425950"/>
          <p14:tracePt t="51393" x="8108950" y="4406900"/>
          <p14:tracePt t="51426" x="8108950" y="4400550"/>
          <p14:tracePt t="51443" x="8108950" y="4394200"/>
          <p14:tracePt t="51459" x="8108950" y="4387850"/>
          <p14:tracePt t="51557" x="8108950" y="4381500"/>
          <p14:tracePt t="51565" x="8108950" y="4375150"/>
          <p14:tracePt t="51740" x="8108950" y="4362450"/>
          <p14:tracePt t="51749" x="8108950" y="4356100"/>
          <p14:tracePt t="51765" x="8108950" y="4349750"/>
          <p14:tracePt t="51789" x="8108950" y="4337050"/>
          <p14:tracePt t="51797" x="8115300" y="4337050"/>
          <p14:tracePt t="51821" x="8121650" y="4337050"/>
          <p14:tracePt t="51853" x="8121650" y="4330700"/>
          <p14:tracePt t="51870" x="8140700" y="4330700"/>
          <p14:tracePt t="51885" x="8159750" y="4330700"/>
          <p14:tracePt t="51893" x="8178800" y="4330700"/>
          <p14:tracePt t="51901" x="8197850" y="4330700"/>
          <p14:tracePt t="51909" x="8223250" y="4337050"/>
          <p14:tracePt t="51926" x="8274050" y="4343400"/>
          <p14:tracePt t="51942" x="8305800" y="4362450"/>
          <p14:tracePt t="52061" x="8318500" y="4362450"/>
          <p14:tracePt t="52109" x="8324850" y="4362450"/>
          <p14:tracePt t="52117" x="8337550" y="4362450"/>
          <p14:tracePt t="52126" x="8343900" y="4362450"/>
          <p14:tracePt t="52142" x="8362950" y="4368800"/>
          <p14:tracePt t="52159" x="8382000" y="4368800"/>
          <p14:tracePt t="52176" x="8388350" y="4368800"/>
          <p14:tracePt t="52193" x="8407400" y="4387850"/>
          <p14:tracePt t="52209" x="8420100" y="4387850"/>
          <p14:tracePt t="52226" x="8426450" y="4387850"/>
          <p14:tracePt t="52242" x="8432800" y="4394200"/>
          <p14:tracePt t="52260" x="8451850" y="4406900"/>
          <p14:tracePt t="52276" x="8470900" y="4419600"/>
          <p14:tracePt t="52292" x="8489950" y="4432300"/>
          <p14:tracePt t="52309" x="8515350" y="4445000"/>
          <p14:tracePt t="52326" x="8521700" y="4445000"/>
          <p14:tracePt t="52342" x="8528050" y="4451350"/>
          <p14:tracePt t="52359" x="8528050" y="4457700"/>
          <p14:tracePt t="52376" x="8547100" y="4470400"/>
          <p14:tracePt t="52392" x="8566150" y="4483100"/>
          <p14:tracePt t="52409" x="8585200" y="4489450"/>
          <p14:tracePt t="52426" x="8597900" y="4489450"/>
          <p14:tracePt t="52442" x="8610600" y="4489450"/>
          <p14:tracePt t="52459" x="8616950" y="4489450"/>
          <p14:tracePt t="52476" x="8636000" y="4489450"/>
          <p14:tracePt t="52492" x="8655050" y="4489450"/>
          <p14:tracePt t="52509" x="8667750" y="4489450"/>
          <p14:tracePt t="52526" x="8686800" y="4489450"/>
          <p14:tracePt t="52542" x="8705850" y="4483100"/>
          <p14:tracePt t="52559" x="8718550" y="4476750"/>
          <p14:tracePt t="52575" x="8731250" y="4470400"/>
          <p14:tracePt t="52592" x="8737600" y="4470400"/>
          <p14:tracePt t="52609" x="8743950" y="4464050"/>
          <p14:tracePt t="52642" x="8763000" y="4457700"/>
          <p14:tracePt t="52659" x="8769350" y="4457700"/>
          <p14:tracePt t="52677" x="8782050" y="4457700"/>
          <p14:tracePt t="52692" x="8788400" y="4451350"/>
          <p14:tracePt t="52709" x="8794750" y="4451350"/>
          <p14:tracePt t="52725" x="8807450" y="4445000"/>
          <p14:tracePt t="52742" x="8820150" y="4445000"/>
          <p14:tracePt t="52759" x="8832850" y="4438650"/>
          <p14:tracePt t="52775" x="8839200" y="4438650"/>
          <p14:tracePt t="52792" x="8839200" y="4432300"/>
          <p14:tracePt t="52809" x="8851900" y="4432300"/>
          <p14:tracePt t="52826" x="8858250" y="4432300"/>
          <p14:tracePt t="52859" x="8864600" y="4432300"/>
          <p14:tracePt t="52876" x="8877300" y="4425950"/>
          <p14:tracePt t="52909" x="8890000" y="4425950"/>
          <p14:tracePt t="52925" x="8896350" y="4425950"/>
          <p14:tracePt t="52981" x="8902700" y="4425950"/>
          <p14:tracePt t="52989" x="8909050" y="4425950"/>
          <p14:tracePt t="53005" x="8921750" y="4425950"/>
          <p14:tracePt t="53014" x="8928100" y="4425950"/>
          <p14:tracePt t="53086" x="8934450" y="4425950"/>
          <p14:tracePt t="53094" x="8940800" y="4425950"/>
          <p14:tracePt t="53117" x="8947150" y="4425950"/>
          <p14:tracePt t="53125" x="8953500" y="4425950"/>
          <p14:tracePt t="53141" x="8959850" y="4425950"/>
          <p14:tracePt t="53150" x="8959850" y="4438650"/>
          <p14:tracePt t="53159" x="8972550" y="4445000"/>
          <p14:tracePt t="53175" x="8978900" y="4451350"/>
          <p14:tracePt t="53197" x="8978900" y="4457700"/>
          <p14:tracePt t="53209" x="8985250" y="4464050"/>
          <p14:tracePt t="53246" x="8985250" y="4470400"/>
          <p14:tracePt t="53253" x="8985250" y="4476750"/>
          <p14:tracePt t="53277" x="8985250" y="4483100"/>
          <p14:tracePt t="53285" x="8997950" y="4495800"/>
          <p14:tracePt t="53309" x="8997950" y="4502150"/>
          <p14:tracePt t="53317" x="8997950" y="4508500"/>
          <p14:tracePt t="53335" x="8997950" y="4521200"/>
          <p14:tracePt t="53342" x="8997950" y="4527550"/>
          <p14:tracePt t="53359" x="8991600" y="4533900"/>
          <p14:tracePt t="53381" x="8991600" y="4546600"/>
          <p14:tracePt t="53421" x="8991600" y="4552950"/>
          <p14:tracePt t="53430" x="8985250" y="4565650"/>
          <p14:tracePt t="53437" x="8978900" y="4565650"/>
          <p14:tracePt t="53445" x="8972550" y="4572000"/>
          <p14:tracePt t="53461" x="8972550" y="4584700"/>
          <p14:tracePt t="53477" x="8966200" y="4591050"/>
          <p14:tracePt t="53492" x="8953500" y="4603750"/>
          <p14:tracePt t="53509" x="8940800" y="4616450"/>
          <p14:tracePt t="53525" x="8940800" y="4622800"/>
          <p14:tracePt t="53542" x="8928100" y="4635500"/>
          <p14:tracePt t="53559" x="8921750" y="4648200"/>
          <p14:tracePt t="53575" x="8902700" y="4660900"/>
          <p14:tracePt t="53592" x="8896350" y="4673600"/>
          <p14:tracePt t="53609" x="8890000" y="4673600"/>
          <p14:tracePt t="53625" x="8883650" y="4679950"/>
          <p14:tracePt t="53642" x="8870950" y="4686300"/>
          <p14:tracePt t="53645" x="8858250" y="4699000"/>
          <p14:tracePt t="53661" x="8851900" y="4699000"/>
          <p14:tracePt t="53676" x="8845550" y="4705350"/>
          <p14:tracePt t="53692" x="8820150" y="4718050"/>
          <p14:tracePt t="53709" x="8820150" y="4724400"/>
          <p14:tracePt t="53725" x="8813800" y="4724400"/>
          <p14:tracePt t="53742" x="8807450" y="4730750"/>
          <p14:tracePt t="53957" x="8801100" y="4730750"/>
          <p14:tracePt t="53981" x="8801100" y="4724400"/>
          <p14:tracePt t="54014" x="8801100" y="4718050"/>
          <p14:tracePt t="54255" x="8801100" y="4711700"/>
          <p14:tracePt t="54301" x="8788400" y="4711700"/>
          <p14:tracePt t="54317" x="8782050" y="4711700"/>
          <p14:tracePt t="54333" x="8775700" y="4711700"/>
          <p14:tracePt t="54350" x="8769350" y="4711700"/>
          <p14:tracePt t="54357" x="8763000" y="4718050"/>
          <p14:tracePt t="54365" x="8756650" y="4718050"/>
          <p14:tracePt t="54398" x="8750300" y="4724400"/>
          <p14:tracePt t="54438" x="8743950" y="4724400"/>
          <p14:tracePt t="54573" x="8737600" y="4730750"/>
          <p14:tracePt t="54581" x="8731250" y="4737100"/>
          <p14:tracePt t="54597" x="8724900" y="4743450"/>
          <p14:tracePt t="54604" x="8718550" y="4749800"/>
          <p14:tracePt t="54613" x="8712200" y="4756150"/>
          <p14:tracePt t="54686" x="8699500" y="4756150"/>
          <p14:tracePt t="54694" x="8699500" y="4762500"/>
          <p14:tracePt t="54701" x="8693150" y="4768850"/>
          <p14:tracePt t="54709" x="8686800" y="4775200"/>
          <p14:tracePt t="55038" x="8680450" y="4775200"/>
          <p14:tracePt t="55054" x="8674100" y="4781550"/>
          <p14:tracePt t="55070" x="8667750" y="4787900"/>
          <p14:tracePt t="55078" x="8661400" y="4794250"/>
          <p14:tracePt t="55166" x="8655050" y="4794250"/>
          <p14:tracePt t="55198" x="8648700" y="4794250"/>
          <p14:tracePt t="55205" x="8642350" y="4794250"/>
          <p14:tracePt t="55213" x="8642350" y="4800600"/>
          <p14:tracePt t="55225" x="8636000" y="4806950"/>
          <p14:tracePt t="55242" x="8629650" y="4806950"/>
          <p14:tracePt t="55258" x="8623300" y="4819650"/>
          <p14:tracePt t="55275" x="8616950" y="4826000"/>
          <p14:tracePt t="55308" x="8610600" y="4826000"/>
          <p14:tracePt t="55325" x="8604250" y="4826000"/>
          <p14:tracePt t="55446" x="8597900" y="4832350"/>
          <p14:tracePt t="55454" x="8591550" y="4838700"/>
          <p14:tracePt t="55487" x="8585200" y="4845050"/>
          <p14:tracePt t="55510" x="8572500" y="4851400"/>
          <p14:tracePt t="55517" x="8572500" y="4857750"/>
          <p14:tracePt t="55542" x="8572500" y="4864100"/>
          <p14:tracePt t="55549" x="8566150" y="4870450"/>
          <p14:tracePt t="55574" x="8559800" y="4870450"/>
          <p14:tracePt t="55606" x="8559800" y="48768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437322" y="540689"/>
            <a:ext cx="3236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Znani Ločani</a:t>
            </a:r>
            <a:endParaRPr lang="sl-SI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572494" y="5716988"/>
            <a:ext cx="290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Ivan Grohar</a:t>
            </a:r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7307249" y="5716988"/>
            <a:ext cx="275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Ivan Tavčar </a:t>
            </a:r>
            <a:endParaRPr lang="sl-SI" dirty="0"/>
          </a:p>
        </p:txBody>
      </p:sp>
      <p:pic>
        <p:nvPicPr>
          <p:cNvPr id="5" name="Slika 4" descr="C:\Users\mark\Desktop\Pouk na daljavo\DNEVNA RAZPOREDITEV\8Sreda13maj\Grad3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t="7598" r="67192" b="74225"/>
          <a:stretch/>
        </p:blipFill>
        <p:spPr bwMode="auto">
          <a:xfrm rot="16200000">
            <a:off x="448172" y="1577257"/>
            <a:ext cx="2024766" cy="16906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Slika 5" descr="C:\Users\mark\Desktop\Pouk na daljavo\DNEVNA RAZPOREDITEV\8Sreda13maj\Grad3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0" t="44046" r="3550" b="37681"/>
          <a:stretch/>
        </p:blipFill>
        <p:spPr bwMode="auto">
          <a:xfrm rot="16200000">
            <a:off x="1478307" y="3466132"/>
            <a:ext cx="1754520" cy="21110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Slika 6" descr="C:\Users\mark\Desktop\Pouk na daljavo\DNEVNA RAZPOREDITEV\8Sreda13maj\Grad3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8" t="44046" r="23594" b="37681"/>
          <a:stretch/>
        </p:blipFill>
        <p:spPr bwMode="auto">
          <a:xfrm rot="16200000">
            <a:off x="5136103" y="1661386"/>
            <a:ext cx="4753097" cy="28810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5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36"/>
    </mc:Choice>
    <mc:Fallback xmlns="">
      <p:transition spd="slow" advTm="49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772" x="8559800" y="4857750"/>
          <p14:tracePt t="11780" x="8559800" y="4851400"/>
          <p14:tracePt t="12212" x="8553450" y="4851400"/>
          <p14:tracePt t="12228" x="8547100" y="4851400"/>
          <p14:tracePt t="12253" x="8534400" y="4851400"/>
          <p14:tracePt t="12260" x="8528050" y="4851400"/>
          <p14:tracePt t="12269" x="8521700" y="4851400"/>
          <p14:tracePt t="12286" x="8496300" y="4851400"/>
          <p14:tracePt t="12373" x="8483600" y="4851400"/>
          <p14:tracePt t="12380" x="8477250" y="4851400"/>
          <p14:tracePt t="14405" x="8458200" y="4851400"/>
          <p14:tracePt t="14412" x="8445500" y="4851400"/>
          <p14:tracePt t="14420" x="8413750" y="4851400"/>
          <p14:tracePt t="14436" x="8337550" y="4826000"/>
          <p14:tracePt t="14452" x="8267700" y="4819650"/>
          <p14:tracePt t="14469" x="8204200" y="4800600"/>
          <p14:tracePt t="14486" x="8185150" y="4800600"/>
          <p14:tracePt t="14740" x="8204200" y="4800600"/>
          <p14:tracePt t="14748" x="8235950" y="4800600"/>
          <p14:tracePt t="14756" x="8280400" y="4800600"/>
          <p14:tracePt t="14769" x="8318500" y="4800600"/>
          <p14:tracePt t="14786" x="8401050" y="4800600"/>
          <p14:tracePt t="14802" x="8477250" y="4800600"/>
          <p14:tracePt t="14819" x="8547100" y="4800600"/>
          <p14:tracePt t="14836" x="8585200" y="4800600"/>
          <p14:tracePt t="14852" x="8623300" y="4800600"/>
          <p14:tracePt t="14869" x="8667750" y="4800600"/>
          <p14:tracePt t="14886" x="8699500" y="4800600"/>
          <p14:tracePt t="14902" x="8737600" y="4800600"/>
          <p14:tracePt t="14919" x="8769350" y="4800600"/>
          <p14:tracePt t="14936" x="8820150" y="4800600"/>
          <p14:tracePt t="14952" x="8851900" y="4800600"/>
          <p14:tracePt t="14969" x="8870950" y="4800600"/>
          <p14:tracePt t="14986" x="8877300" y="4800600"/>
          <p14:tracePt t="15002" x="8890000" y="4800600"/>
          <p14:tracePt t="15019" x="8915400" y="4800600"/>
          <p14:tracePt t="15036" x="8928100" y="4800600"/>
          <p14:tracePt t="15052" x="8934450" y="4794250"/>
          <p14:tracePt t="15069" x="8947150" y="4794250"/>
          <p14:tracePt t="15086" x="8953500" y="4794250"/>
          <p14:tracePt t="15103" x="8959850" y="4794250"/>
          <p14:tracePt t="15119" x="8997950" y="4794250"/>
          <p14:tracePt t="15136" x="9004300" y="4794250"/>
          <p14:tracePt t="15152" x="9010650" y="4794250"/>
          <p14:tracePt t="15541" x="9023350" y="4794250"/>
          <p14:tracePt t="15548" x="9029700" y="4794250"/>
          <p14:tracePt t="15557" x="9048750" y="4794250"/>
          <p14:tracePt t="15569" x="9067800" y="4794250"/>
          <p14:tracePt t="15585" x="9086850" y="4794250"/>
          <p14:tracePt t="15602" x="9112250" y="4794250"/>
          <p14:tracePt t="15619" x="9131300" y="4794250"/>
          <p14:tracePt t="15635" x="9163050" y="4794250"/>
          <p14:tracePt t="15652" x="9188450" y="4800600"/>
          <p14:tracePt t="15669" x="9194800" y="4800600"/>
          <p14:tracePt t="15685" x="9201150" y="4800600"/>
          <p14:tracePt t="15702" x="9213850" y="4806950"/>
          <p14:tracePt t="15719" x="9213850" y="4813300"/>
          <p14:tracePt t="15735" x="9226550" y="4813300"/>
          <p14:tracePt t="28216" x="9226550" y="4819650"/>
          <p14:tracePt t="47708" x="9220200" y="4819650"/>
          <p14:tracePt t="47724" x="9226550" y="4800600"/>
          <p14:tracePt t="47733" x="9232900" y="4794250"/>
          <p14:tracePt t="47740" x="9251950" y="4787900"/>
          <p14:tracePt t="47749" x="9277350" y="4768850"/>
          <p14:tracePt t="47762" x="9290050" y="4762500"/>
          <p14:tracePt t="47779" x="9328150" y="4737100"/>
          <p14:tracePt t="47795" x="9372600" y="4711700"/>
          <p14:tracePt t="47812" x="9391650" y="4692650"/>
          <p14:tracePt t="47828" x="9404350" y="4686300"/>
          <p14:tracePt t="47845" x="9436100" y="4667250"/>
          <p14:tracePt t="47862" x="9455150" y="4654550"/>
          <p14:tracePt t="47878" x="9480550" y="4629150"/>
          <p14:tracePt t="47895" x="9486900" y="4597400"/>
          <p14:tracePt t="47912" x="9499600" y="4584700"/>
          <p14:tracePt t="47929" x="9505950" y="4552950"/>
          <p14:tracePt t="47945" x="9505950" y="4540250"/>
          <p14:tracePt t="47962" x="9505950" y="4533900"/>
        </p14:tracePtLst>
      </p14:laserTraceLst>
    </p:ext>
  </p:extLst>
</p:sld>
</file>

<file path=ppt/theme/theme1.xml><?xml version="1.0" encoding="utf-8"?>
<a:theme xmlns:a="http://schemas.openxmlformats.org/drawingml/2006/main" name="Gladko">
  <a:themeElements>
    <a:clrScheme name="Oranžno-rumen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162</TotalTime>
  <Words>53</Words>
  <Application>Microsoft Office PowerPoint</Application>
  <PresentationFormat>Širokozaslonsko</PresentationFormat>
  <Paragraphs>15</Paragraphs>
  <Slides>11</Slides>
  <Notes>0</Notes>
  <HiddenSlides>0</HiddenSlides>
  <MMClips>11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Wingdings 3</vt:lpstr>
      <vt:lpstr>Gladko</vt:lpstr>
      <vt:lpstr>NAŠ KRAJ V PRETEKLOSTI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NAŠ KRAJ V PRETEKLOSTI</dc:title>
  <dc:creator>Branka  Mali</dc:creator>
  <cp:lastModifiedBy>Branka  Mali</cp:lastModifiedBy>
  <cp:revision>11</cp:revision>
  <dcterms:created xsi:type="dcterms:W3CDTF">2020-05-12T12:29:33Z</dcterms:created>
  <dcterms:modified xsi:type="dcterms:W3CDTF">2020-05-12T17:17:59Z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22517337</vt:lpwstr>
  </property>
  <property fmtid="{D5CDD505-2E9C-101B-9397-08002B2CF9AE}" name="NXPowerLiteSettings" pid="3">
    <vt:lpwstr>C7000400038000</vt:lpwstr>
  </property>
  <property fmtid="{D5CDD505-2E9C-101B-9397-08002B2CF9AE}" name="NXPowerLiteVersion" pid="4">
    <vt:lpwstr>S9.0.1</vt:lpwstr>
  </property>
</Properties>
</file>