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257" r:id="rId3"/>
    <p:sldId id="259" r:id="rId4"/>
    <p:sldId id="261" r:id="rId5"/>
    <p:sldId id="262" r:id="rId6"/>
    <p:sldId id="258" r:id="rId7"/>
  </p:sldIdLst>
  <p:sldSz cx="12192000" cy="6858000"/>
  <p:notesSz cx="6858000" cy="9144000"/>
  <p:defaultTextStyle>
    <a:defPPr>
      <a:defRPr lang="sl-SI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98" d="100"/>
          <a:sy n="98" d="100"/>
        </p:scale>
        <p:origin x="110" y="101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ableStyles" Target="tableStyles.xml"/><Relationship Id="rId5" Type="http://schemas.openxmlformats.org/officeDocument/2006/relationships/slide" Target="slides/slide4.xml"/><Relationship Id="rId10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Naslovni diapoziti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Podnaslov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sl-SI" smtClean="0"/>
              <a:t>Kliknite, da uredite slog podnaslova matrice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7616831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slov in navpično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8987455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Navpični naslov in besedi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vpični naslov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navpičnega besedila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23208069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Naslov in vsebin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192469463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Glava odse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474052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e vsebin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0736178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rimerjav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4" name="Označba mesta vsebine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5" name="Označba mesta besedila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6" name="Označba mesta vsebine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7" name="Označba mesta datuma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8" name="Označba mesta noge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9" name="Označba mesta številke diapozitiva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97813831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amo naslov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datuma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4" name="Označba mesta noge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5" name="Označba mesta številke diapozitiva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0539075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aze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datuma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3" name="Označba mesta noge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4" name="Označba mesta številke diapozitiva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389884396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Vsebina z naslovo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682481435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Naslov in slik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slike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sl-SI"/>
          </a:p>
        </p:txBody>
      </p:sp>
      <p:sp>
        <p:nvSpPr>
          <p:cNvPr id="4" name="Označba mesta besedila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sl-SI" smtClean="0"/>
              <a:t>Uredite sloge besedila matrice</a:t>
            </a:r>
          </a:p>
        </p:txBody>
      </p:sp>
      <p:sp>
        <p:nvSpPr>
          <p:cNvPr id="5" name="Označba mesta datuma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6" name="Označba mesta noge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sl-SI"/>
          </a:p>
        </p:txBody>
      </p:sp>
      <p:sp>
        <p:nvSpPr>
          <p:cNvPr id="7" name="Označba mesta številke diapozitiva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251992068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accent4">
            <a:alpha val="27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značba mesta naslova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sl-SI" smtClean="0"/>
              <a:t>Uredite slog naslova matrice</a:t>
            </a:r>
            <a:endParaRPr lang="sl-SI"/>
          </a:p>
        </p:txBody>
      </p:sp>
      <p:sp>
        <p:nvSpPr>
          <p:cNvPr id="3" name="Označba mesta besedila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sl-SI" smtClean="0"/>
              <a:t>Uredite sloge besedila matrice</a:t>
            </a:r>
          </a:p>
          <a:p>
            <a:pPr lvl="1"/>
            <a:r>
              <a:rPr lang="sl-SI" smtClean="0"/>
              <a:t>Druga raven</a:t>
            </a:r>
          </a:p>
          <a:p>
            <a:pPr lvl="2"/>
            <a:r>
              <a:rPr lang="sl-SI" smtClean="0"/>
              <a:t>Tretja raven</a:t>
            </a:r>
          </a:p>
          <a:p>
            <a:pPr lvl="3"/>
            <a:r>
              <a:rPr lang="sl-SI" smtClean="0"/>
              <a:t>Četrta raven</a:t>
            </a:r>
          </a:p>
          <a:p>
            <a:pPr lvl="4"/>
            <a:r>
              <a:rPr lang="sl-SI" smtClean="0"/>
              <a:t>Peta raven</a:t>
            </a:r>
            <a:endParaRPr lang="sl-SI"/>
          </a:p>
        </p:txBody>
      </p:sp>
      <p:sp>
        <p:nvSpPr>
          <p:cNvPr id="4" name="Označba mesta datuma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FFBA167-639E-47F5-86E2-8F876F308E3E}" type="datetimeFigureOut">
              <a:rPr lang="sl-SI" smtClean="0"/>
              <a:t>12. 05. 2020</a:t>
            </a:fld>
            <a:endParaRPr lang="sl-SI"/>
          </a:p>
        </p:txBody>
      </p:sp>
      <p:sp>
        <p:nvSpPr>
          <p:cNvPr id="5" name="Označba mesta noge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sl-SI"/>
          </a:p>
        </p:txBody>
      </p:sp>
      <p:sp>
        <p:nvSpPr>
          <p:cNvPr id="6" name="Označba mesta številke diapozitiva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BC61E5D-0A26-4800-B8DE-FC2C87253FDE}" type="slidenum">
              <a:rPr lang="sl-SI" smtClean="0"/>
              <a:t>‹#›</a:t>
            </a:fld>
            <a:endParaRPr lang="sl-SI"/>
          </a:p>
        </p:txBody>
      </p:sp>
    </p:spTree>
    <p:extLst>
      <p:ext uri="{BB962C8B-B14F-4D97-AF65-F5344CB8AC3E}">
        <p14:creationId xmlns:p14="http://schemas.microsoft.com/office/powerpoint/2010/main" val="416545912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sl-SI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jpeg"/><Relationship Id="rId4" Type="http://schemas.openxmlformats.org/officeDocument/2006/relationships/image" Target="../media/image5.jpeg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404314"/>
            <a:ext cx="10515600" cy="1325563"/>
          </a:xfrm>
        </p:spPr>
        <p:txBody>
          <a:bodyPr/>
          <a:lstStyle/>
          <a:p>
            <a:pPr algn="ctr"/>
            <a:r>
              <a:rPr lang="sl-SI" b="1" dirty="0" smtClean="0"/>
              <a:t>KOCKA</a:t>
            </a:r>
            <a:endParaRPr lang="sl-SI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3203" y="2091540"/>
            <a:ext cx="2655278" cy="2949572"/>
          </a:xfrm>
        </p:spPr>
      </p:pic>
      <p:sp>
        <p:nvSpPr>
          <p:cNvPr id="5" name="PoljeZBesedilom 4"/>
          <p:cNvSpPr txBox="1"/>
          <p:nvPr/>
        </p:nvSpPr>
        <p:spPr>
          <a:xfrm>
            <a:off x="866931" y="2873828"/>
            <a:ext cx="6463937" cy="138499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/>
              <a:t>Kocko dobro poznaš . Opiši jo. Kocka ima 6 mejnih ploskev, 8 oglišč, 12 robov. Ploskve so med sabo skladne.</a:t>
            </a:r>
          </a:p>
        </p:txBody>
      </p:sp>
    </p:spTree>
    <p:extLst>
      <p:ext uri="{BB962C8B-B14F-4D97-AF65-F5344CB8AC3E}">
        <p14:creationId xmlns:p14="http://schemas.microsoft.com/office/powerpoint/2010/main" val="411764604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 algn="ctr"/>
            <a:r>
              <a:rPr lang="sl-SI" b="1" dirty="0" smtClean="0"/>
              <a:t>Mreža kocke </a:t>
            </a:r>
            <a:br>
              <a:rPr lang="sl-SI" b="1" dirty="0" smtClean="0"/>
            </a:br>
            <a:endParaRPr lang="sl-SI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11578" y="1931476"/>
            <a:ext cx="5156719" cy="3152060"/>
          </a:xfrm>
        </p:spPr>
      </p:pic>
      <p:sp>
        <p:nvSpPr>
          <p:cNvPr id="5" name="PoljeZBesedilom 4"/>
          <p:cNvSpPr txBox="1"/>
          <p:nvPr/>
        </p:nvSpPr>
        <p:spPr>
          <a:xfrm>
            <a:off x="1162594" y="1881052"/>
            <a:ext cx="3879669" cy="403187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sl-SI" sz="2800" b="1" dirty="0" smtClean="0"/>
              <a:t>Včeraj</a:t>
            </a:r>
            <a:r>
              <a:rPr lang="sl-SI" sz="3200" b="1" dirty="0" smtClean="0"/>
              <a:t> si spoznal in se naučil narediti mrežo kvadra, danes boš isto spoznal o kocki.</a:t>
            </a:r>
          </a:p>
          <a:p>
            <a:r>
              <a:rPr lang="sl-SI" sz="3200" b="1" dirty="0" smtClean="0"/>
              <a:t>Kot vidiš na sliki, tudi mrežo kocke sestavlja 6 likov.</a:t>
            </a:r>
          </a:p>
          <a:p>
            <a:r>
              <a:rPr lang="sl-SI" sz="3200" b="1" dirty="0" smtClean="0"/>
              <a:t>To so kvadrati.</a:t>
            </a:r>
            <a:endParaRPr lang="sl-SI" sz="3200" b="1" dirty="0"/>
          </a:p>
        </p:txBody>
      </p:sp>
    </p:spTree>
    <p:extLst>
      <p:ext uri="{BB962C8B-B14F-4D97-AF65-F5344CB8AC3E}">
        <p14:creationId xmlns:p14="http://schemas.microsoft.com/office/powerpoint/2010/main" val="316993275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algn="ctr"/>
            <a:r>
              <a:rPr lang="sl-SI" sz="4000" b="1" dirty="0" smtClean="0"/>
              <a:t>Različne mreže</a:t>
            </a:r>
            <a:endParaRPr lang="sl-SI" sz="40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>
          <a:xfrm>
            <a:off x="838200" y="1289154"/>
            <a:ext cx="10515600" cy="4887809"/>
          </a:xfrm>
        </p:spPr>
        <p:txBody>
          <a:bodyPr/>
          <a:lstStyle/>
          <a:p>
            <a:r>
              <a:rPr lang="sl-SI" dirty="0" smtClean="0"/>
              <a:t>Obstaja več različnih mrež kocke, tako kot pri kvadru.</a:t>
            </a:r>
          </a:p>
          <a:p>
            <a:endParaRPr lang="sl-SI" dirty="0"/>
          </a:p>
        </p:txBody>
      </p:sp>
      <p:pic>
        <p:nvPicPr>
          <p:cNvPr id="8" name="Slika 7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309448" y="1920536"/>
            <a:ext cx="2731548" cy="1934039"/>
          </a:xfrm>
          <a:prstGeom prst="rect">
            <a:avLst/>
          </a:prstGeom>
        </p:spPr>
      </p:pic>
      <p:pic>
        <p:nvPicPr>
          <p:cNvPr id="9" name="Slika 8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057" y="4393610"/>
            <a:ext cx="2971516" cy="2101763"/>
          </a:xfrm>
          <a:prstGeom prst="rect">
            <a:avLst/>
          </a:prstGeom>
        </p:spPr>
      </p:pic>
      <p:pic>
        <p:nvPicPr>
          <p:cNvPr id="10" name="Slika 9"/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35057" y="1920536"/>
            <a:ext cx="2672403" cy="2154664"/>
          </a:xfrm>
          <a:prstGeom prst="rect">
            <a:avLst/>
          </a:prstGeom>
        </p:spPr>
      </p:pic>
      <p:pic>
        <p:nvPicPr>
          <p:cNvPr id="11" name="Slika 10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77332" y="4314520"/>
            <a:ext cx="2633910" cy="202164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254887129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sl-SI" sz="4000" b="1" dirty="0" smtClean="0"/>
              <a:t>Iz modela kocke izdelaj več mrež.</a:t>
            </a:r>
            <a:endParaRPr lang="sl-SI" sz="4000" b="1" dirty="0"/>
          </a:p>
        </p:txBody>
      </p:sp>
      <p:sp>
        <p:nvSpPr>
          <p:cNvPr id="3" name="Označba mesta vsebine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sl-SI" dirty="0" smtClean="0"/>
              <a:t> Škatlico v obliki kocke razreži po robovih in sestavi 2 različni mreži, kot vidiš na prejšnjem diapozitivu.</a:t>
            </a:r>
            <a:endParaRPr lang="sl-SI" dirty="0"/>
          </a:p>
        </p:txBody>
      </p:sp>
    </p:spTree>
    <p:extLst>
      <p:ext uri="{BB962C8B-B14F-4D97-AF65-F5344CB8AC3E}">
        <p14:creationId xmlns:p14="http://schemas.microsoft.com/office/powerpoint/2010/main" val="1084584884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583596"/>
          </a:xfrm>
        </p:spPr>
        <p:txBody>
          <a:bodyPr>
            <a:noAutofit/>
          </a:bodyPr>
          <a:lstStyle/>
          <a:p>
            <a:r>
              <a:rPr lang="sl-SI" sz="2800" b="1" dirty="0" smtClean="0"/>
              <a:t>Načrtaj mrežo kocke (na centimetrsko mrežo, ki jo imaš zadaj v </a:t>
            </a:r>
            <a:r>
              <a:rPr lang="sl-SI" sz="2800" b="1" dirty="0" smtClean="0"/>
              <a:t>DU </a:t>
            </a:r>
            <a:r>
              <a:rPr lang="sl-SI" sz="2800" b="1" dirty="0" smtClean="0"/>
              <a:t>kot prilogo), z robom 2 cm. Lahko jo narišeš tudi v zvezek s pomočjo </a:t>
            </a:r>
            <a:r>
              <a:rPr lang="sl-SI" sz="2800" b="1" dirty="0" err="1" smtClean="0"/>
              <a:t>geotrikotnika</a:t>
            </a:r>
            <a:r>
              <a:rPr lang="sl-SI" sz="2800" b="1" dirty="0" smtClean="0"/>
              <a:t> ali s šestilom in ravnilom, kot si se učil načrtati kvadrat.</a:t>
            </a:r>
            <a:br>
              <a:rPr lang="sl-SI" sz="2800" b="1" dirty="0" smtClean="0"/>
            </a:br>
            <a:r>
              <a:rPr lang="sl-SI" sz="2800" b="1" dirty="0" smtClean="0"/>
              <a:t>Iz </a:t>
            </a:r>
            <a:r>
              <a:rPr lang="sl-SI" sz="2800" b="1" dirty="0" smtClean="0"/>
              <a:t>mreže sestavi kocko.</a:t>
            </a:r>
            <a:endParaRPr lang="sl-SI" sz="2800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15973" y="2153089"/>
            <a:ext cx="4179433" cy="3299763"/>
          </a:xfrm>
        </p:spPr>
      </p:pic>
      <p:pic>
        <p:nvPicPr>
          <p:cNvPr id="5" name="Slika 4"/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70428" y="2153090"/>
            <a:ext cx="3983373" cy="3283334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54429956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slov 1"/>
          <p:cNvSpPr>
            <a:spLocks noGrp="1"/>
          </p:cNvSpPr>
          <p:nvPr>
            <p:ph type="title"/>
          </p:nvPr>
        </p:nvSpPr>
        <p:spPr>
          <a:xfrm>
            <a:off x="1167984" y="0"/>
            <a:ext cx="10515600" cy="2383435"/>
          </a:xfrm>
        </p:spPr>
        <p:txBody>
          <a:bodyPr>
            <a:normAutofit/>
          </a:bodyPr>
          <a:lstStyle/>
          <a:p>
            <a:r>
              <a:rPr lang="sl-SI" sz="3200" b="1" dirty="0" smtClean="0"/>
              <a:t>Na list papirja nariši mrežo kocke, preriši pike in mrežo prepogni ter zlepi po robovih. Kateri kocki pripada narisana mreža? Pomagaj si z izdelanim </a:t>
            </a:r>
            <a:r>
              <a:rPr lang="sl-SI" sz="3200" b="1" dirty="0" smtClean="0"/>
              <a:t>modelom.</a:t>
            </a:r>
            <a:endParaRPr lang="sl-SI" sz="3200" b="1" dirty="0"/>
          </a:p>
        </p:txBody>
      </p:sp>
      <p:pic>
        <p:nvPicPr>
          <p:cNvPr id="4" name="Označba mesta vsebine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38153" y="2699091"/>
            <a:ext cx="6256684" cy="2578304"/>
          </a:xfrm>
        </p:spPr>
      </p:pic>
    </p:spTree>
    <p:extLst>
      <p:ext uri="{BB962C8B-B14F-4D97-AF65-F5344CB8AC3E}">
        <p14:creationId xmlns:p14="http://schemas.microsoft.com/office/powerpoint/2010/main" val="404623976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ova tema">
  <a:themeElements>
    <a:clrScheme name="Pisarna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Pisarna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isarna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68</TotalTime>
  <Words>181</Words>
  <Application>Microsoft Office PowerPoint</Application>
  <PresentationFormat>Širokozaslonsko</PresentationFormat>
  <Paragraphs>12</Paragraphs>
  <Slides>6</Slides>
  <Notes>0</Notes>
  <HiddenSlides>0</HiddenSlides>
  <MMClips>0</MMClips>
  <ScaleCrop>false</ScaleCrop>
  <HeadingPairs>
    <vt:vector size="6" baseType="variant">
      <vt:variant>
        <vt:lpstr>Uporabljene pisave</vt:lpstr>
      </vt:variant>
      <vt:variant>
        <vt:i4>3</vt:i4>
      </vt:variant>
      <vt:variant>
        <vt:lpstr>Tema</vt:lpstr>
      </vt:variant>
      <vt:variant>
        <vt:i4>1</vt:i4>
      </vt:variant>
      <vt:variant>
        <vt:lpstr>Naslovi diapozitivov</vt:lpstr>
      </vt:variant>
      <vt:variant>
        <vt:i4>6</vt:i4>
      </vt:variant>
    </vt:vector>
  </HeadingPairs>
  <TitlesOfParts>
    <vt:vector size="10" baseType="lpstr">
      <vt:lpstr>Arial</vt:lpstr>
      <vt:lpstr>Calibri</vt:lpstr>
      <vt:lpstr>Calibri Light</vt:lpstr>
      <vt:lpstr>Officeova tema</vt:lpstr>
      <vt:lpstr>KOCKA</vt:lpstr>
      <vt:lpstr>Mreža kocke  </vt:lpstr>
      <vt:lpstr>Različne mreže</vt:lpstr>
      <vt:lpstr>Iz modela kocke izdelaj več mrež.</vt:lpstr>
      <vt:lpstr>Načrtaj mrežo kocke (na centimetrsko mrežo, ki jo imaš zadaj v DU kot prilogo), z robom 2 cm. Lahko jo narišeš tudi v zvezek s pomočjo geotrikotnika ali s šestilom in ravnilom, kot si se učil načrtati kvadrat. Iz mreže sestavi kocko.</vt:lpstr>
      <vt:lpstr>Na list papirja nariši mrežo kocke, preriši pike in mrežo prepogni ter zlepi po robovih. Kateri kocki pripada narisana mreža? Pomagaj si z izdelanim modelom.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Mreža kocke</dc:title>
  <dc:creator>Uporabnik</dc:creator>
  <cp:lastModifiedBy>Branka  Mali</cp:lastModifiedBy>
  <cp:revision>9</cp:revision>
  <dcterms:created xsi:type="dcterms:W3CDTF">2020-05-12T09:01:59Z</dcterms:created>
  <dcterms:modified xsi:type="dcterms:W3CDTF">2020-05-12T17:09:39Z</dcterms:modified>
</cp:coreProperties>
</file>