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9" r:id="rId4"/>
    <p:sldId id="261" r:id="rId5"/>
    <p:sldId id="262" r:id="rId6"/>
    <p:sldId id="258" r:id="rId7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0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BA167-639E-47F5-86E2-8F876F308E3E}" type="datetimeFigureOut">
              <a:rPr lang="sl-SI" smtClean="0"/>
              <a:t>12. 05. 2020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61E5D-0A26-4800-B8DE-FC2C87253FD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61683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BA167-639E-47F5-86E2-8F876F308E3E}" type="datetimeFigureOut">
              <a:rPr lang="sl-SI" smtClean="0"/>
              <a:t>12. 05. 2020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61E5D-0A26-4800-B8DE-FC2C87253FD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89874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BA167-639E-47F5-86E2-8F876F308E3E}" type="datetimeFigureOut">
              <a:rPr lang="sl-SI" smtClean="0"/>
              <a:t>12. 05. 2020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61E5D-0A26-4800-B8DE-FC2C87253FD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32080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BA167-639E-47F5-86E2-8F876F308E3E}" type="datetimeFigureOut">
              <a:rPr lang="sl-SI" smtClean="0"/>
              <a:t>12. 05. 2020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61E5D-0A26-4800-B8DE-FC2C87253FD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24694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BA167-639E-47F5-86E2-8F876F308E3E}" type="datetimeFigureOut">
              <a:rPr lang="sl-SI" smtClean="0"/>
              <a:t>12. 05. 2020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61E5D-0A26-4800-B8DE-FC2C87253FD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4740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BA167-639E-47F5-86E2-8F876F308E3E}" type="datetimeFigureOut">
              <a:rPr lang="sl-SI" smtClean="0"/>
              <a:t>12. 05. 2020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61E5D-0A26-4800-B8DE-FC2C87253FD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73617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BA167-639E-47F5-86E2-8F876F308E3E}" type="datetimeFigureOut">
              <a:rPr lang="sl-SI" smtClean="0"/>
              <a:t>12. 05. 2020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61E5D-0A26-4800-B8DE-FC2C87253FD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78138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BA167-639E-47F5-86E2-8F876F308E3E}" type="datetimeFigureOut">
              <a:rPr lang="sl-SI" smtClean="0"/>
              <a:t>12. 05. 2020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61E5D-0A26-4800-B8DE-FC2C87253FD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539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BA167-639E-47F5-86E2-8F876F308E3E}" type="datetimeFigureOut">
              <a:rPr lang="sl-SI" smtClean="0"/>
              <a:t>12. 05. 2020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61E5D-0A26-4800-B8DE-FC2C87253FD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98843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BA167-639E-47F5-86E2-8F876F308E3E}" type="datetimeFigureOut">
              <a:rPr lang="sl-SI" smtClean="0"/>
              <a:t>12. 05. 2020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61E5D-0A26-4800-B8DE-FC2C87253FD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82481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BA167-639E-47F5-86E2-8F876F308E3E}" type="datetimeFigureOut">
              <a:rPr lang="sl-SI" smtClean="0"/>
              <a:t>12. 05. 2020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61E5D-0A26-4800-B8DE-FC2C87253FD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19920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alpha val="2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BA167-639E-47F5-86E2-8F876F308E3E}" type="datetimeFigureOut">
              <a:rPr lang="sl-SI" smtClean="0"/>
              <a:t>12. 05. 2020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C61E5D-0A26-4800-B8DE-FC2C87253FD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65459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404314"/>
            <a:ext cx="10515600" cy="1325563"/>
          </a:xfrm>
        </p:spPr>
        <p:txBody>
          <a:bodyPr/>
          <a:lstStyle/>
          <a:p>
            <a:pPr algn="ctr"/>
            <a:r>
              <a:rPr lang="sl-SI" b="1" dirty="0" smtClean="0"/>
              <a:t>KOCKA</a:t>
            </a:r>
            <a:endParaRPr lang="sl-SI" b="1" dirty="0"/>
          </a:p>
        </p:txBody>
      </p:sp>
      <p:pic>
        <p:nvPicPr>
          <p:cNvPr id="4" name="Označba mesta vsebine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203" y="2091540"/>
            <a:ext cx="2655278" cy="2949572"/>
          </a:xfrm>
        </p:spPr>
      </p:pic>
      <p:sp>
        <p:nvSpPr>
          <p:cNvPr id="5" name="PoljeZBesedilom 4"/>
          <p:cNvSpPr txBox="1"/>
          <p:nvPr/>
        </p:nvSpPr>
        <p:spPr>
          <a:xfrm>
            <a:off x="866931" y="2873828"/>
            <a:ext cx="646393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b="1" dirty="0" smtClean="0"/>
              <a:t>Kocko dobro poznaš . Opiši jo. Kocka ima 6 mejnih ploskev, 8 oglišč, 12 robov. Ploskve so med sabo skladne.</a:t>
            </a:r>
          </a:p>
        </p:txBody>
      </p:sp>
    </p:spTree>
    <p:extLst>
      <p:ext uri="{BB962C8B-B14F-4D97-AF65-F5344CB8AC3E}">
        <p14:creationId xmlns:p14="http://schemas.microsoft.com/office/powerpoint/2010/main" val="4117646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b="1" dirty="0" smtClean="0"/>
              <a:t>Mreža kocke </a:t>
            </a:r>
            <a:br>
              <a:rPr lang="sl-SI" b="1" dirty="0" smtClean="0"/>
            </a:br>
            <a:endParaRPr lang="sl-SI" b="1" dirty="0"/>
          </a:p>
        </p:txBody>
      </p:sp>
      <p:pic>
        <p:nvPicPr>
          <p:cNvPr id="4" name="Označba mesta vsebine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1578" y="1931476"/>
            <a:ext cx="5156719" cy="3152060"/>
          </a:xfrm>
        </p:spPr>
      </p:pic>
      <p:sp>
        <p:nvSpPr>
          <p:cNvPr id="5" name="PoljeZBesedilom 4"/>
          <p:cNvSpPr txBox="1"/>
          <p:nvPr/>
        </p:nvSpPr>
        <p:spPr>
          <a:xfrm>
            <a:off x="1162594" y="1881052"/>
            <a:ext cx="3879669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b="1" dirty="0" smtClean="0"/>
              <a:t>Včeraj</a:t>
            </a:r>
            <a:r>
              <a:rPr lang="sl-SI" sz="3200" b="1" dirty="0" smtClean="0"/>
              <a:t> si spoznal in se naučil narediti mrežo kvadra, danes boš isto spoznal o kocki.</a:t>
            </a:r>
          </a:p>
          <a:p>
            <a:r>
              <a:rPr lang="sl-SI" sz="3200" b="1" dirty="0" smtClean="0"/>
              <a:t>Kot vidiš na sliki, tudi mrežo kocke sestavlja 6 likov.</a:t>
            </a:r>
          </a:p>
          <a:p>
            <a:r>
              <a:rPr lang="sl-SI" sz="3200" b="1" dirty="0" smtClean="0"/>
              <a:t>To so kvadrati.</a:t>
            </a:r>
            <a:endParaRPr lang="sl-SI" sz="3200" b="1" dirty="0"/>
          </a:p>
        </p:txBody>
      </p:sp>
    </p:spTree>
    <p:extLst>
      <p:ext uri="{BB962C8B-B14F-4D97-AF65-F5344CB8AC3E}">
        <p14:creationId xmlns:p14="http://schemas.microsoft.com/office/powerpoint/2010/main" val="316993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l-SI" sz="4000" b="1" dirty="0" smtClean="0"/>
              <a:t>Različne mreže</a:t>
            </a:r>
            <a:endParaRPr lang="sl-SI" sz="4000" b="1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1289154"/>
            <a:ext cx="10515600" cy="4887809"/>
          </a:xfrm>
        </p:spPr>
        <p:txBody>
          <a:bodyPr/>
          <a:lstStyle/>
          <a:p>
            <a:r>
              <a:rPr lang="sl-SI" dirty="0" smtClean="0"/>
              <a:t>Obstaja več različnih mrež kocke, tako kot pri kvadru.</a:t>
            </a:r>
          </a:p>
          <a:p>
            <a:endParaRPr lang="sl-SI" dirty="0"/>
          </a:p>
        </p:txBody>
      </p:sp>
      <p:pic>
        <p:nvPicPr>
          <p:cNvPr id="8" name="Slika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9448" y="1920536"/>
            <a:ext cx="2731548" cy="1934039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5057" y="4393610"/>
            <a:ext cx="2971516" cy="2101763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5057" y="1920536"/>
            <a:ext cx="2672403" cy="2154664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7332" y="4314520"/>
            <a:ext cx="2633910" cy="2021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4887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b="1" dirty="0" smtClean="0"/>
              <a:t>Iz modela kocke izdelaj več mrež.</a:t>
            </a:r>
            <a:endParaRPr lang="sl-SI" sz="4000" b="1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 Škatlico v obliki kocke razreži po robovih in sestavi 2 različni mreži, kot vidiš na prejšnjem diapozitivu.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084584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83596"/>
          </a:xfrm>
        </p:spPr>
        <p:txBody>
          <a:bodyPr>
            <a:noAutofit/>
          </a:bodyPr>
          <a:lstStyle/>
          <a:p>
            <a:r>
              <a:rPr lang="sl-SI" sz="2800" b="1" dirty="0" smtClean="0"/>
              <a:t>Načrtaj mrežo kocke (na centimetrsko mrežo, ki jo imaš zadaj v </a:t>
            </a:r>
            <a:r>
              <a:rPr lang="sl-SI" sz="2800" b="1" dirty="0" smtClean="0"/>
              <a:t>DU </a:t>
            </a:r>
            <a:r>
              <a:rPr lang="sl-SI" sz="2800" b="1" dirty="0" smtClean="0"/>
              <a:t>kot prilogo), z robom 2 cm. Lahko jo narišeš tudi v zvezek s pomočjo </a:t>
            </a:r>
            <a:r>
              <a:rPr lang="sl-SI" sz="2800" b="1" dirty="0" err="1" smtClean="0"/>
              <a:t>geotrikotnika</a:t>
            </a:r>
            <a:r>
              <a:rPr lang="sl-SI" sz="2800" b="1" dirty="0" smtClean="0"/>
              <a:t> ali s šestilom in ravnilom, kot si se učil načrtati kvadrat.</a:t>
            </a:r>
            <a:br>
              <a:rPr lang="sl-SI" sz="2800" b="1" dirty="0" smtClean="0"/>
            </a:br>
            <a:r>
              <a:rPr lang="sl-SI" sz="2800" b="1" dirty="0" smtClean="0"/>
              <a:t>Iz </a:t>
            </a:r>
            <a:r>
              <a:rPr lang="sl-SI" sz="2800" b="1" dirty="0" smtClean="0"/>
              <a:t>mreže sestavi kocko.</a:t>
            </a:r>
            <a:endParaRPr lang="sl-SI" sz="2800" b="1" dirty="0"/>
          </a:p>
        </p:txBody>
      </p:sp>
      <p:pic>
        <p:nvPicPr>
          <p:cNvPr id="4" name="Označba mesta vsebine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5973" y="2153089"/>
            <a:ext cx="4179433" cy="3299763"/>
          </a:xfr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0428" y="2153090"/>
            <a:ext cx="3983373" cy="3283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4299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67984" y="0"/>
            <a:ext cx="10515600" cy="2383435"/>
          </a:xfrm>
        </p:spPr>
        <p:txBody>
          <a:bodyPr>
            <a:normAutofit/>
          </a:bodyPr>
          <a:lstStyle/>
          <a:p>
            <a:r>
              <a:rPr lang="sl-SI" sz="3200" b="1" dirty="0" smtClean="0"/>
              <a:t>Na list papirja nariši mrežo kocke, preriši pike in mrežo prepogni ter zlepi po robovih. Kateri kocki pripada narisana mreža? Pomagaj si z izdelanim </a:t>
            </a:r>
            <a:r>
              <a:rPr lang="sl-SI" sz="3200" b="1" dirty="0" smtClean="0"/>
              <a:t>modelom.</a:t>
            </a:r>
            <a:endParaRPr lang="sl-SI" sz="3200" b="1" dirty="0"/>
          </a:p>
        </p:txBody>
      </p:sp>
      <p:pic>
        <p:nvPicPr>
          <p:cNvPr id="4" name="Označba mesta vsebin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8153" y="2699091"/>
            <a:ext cx="6256684" cy="2578304"/>
          </a:xfrm>
        </p:spPr>
      </p:pic>
    </p:spTree>
    <p:extLst>
      <p:ext uri="{BB962C8B-B14F-4D97-AF65-F5344CB8AC3E}">
        <p14:creationId xmlns:p14="http://schemas.microsoft.com/office/powerpoint/2010/main" val="40462397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181</Words>
  <Application>Microsoft Office PowerPoint</Application>
  <PresentationFormat>Širokozaslonsko</PresentationFormat>
  <Paragraphs>12</Paragraphs>
  <Slides>6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Officeova tema</vt:lpstr>
      <vt:lpstr>KOCKA</vt:lpstr>
      <vt:lpstr>Mreža kocke  </vt:lpstr>
      <vt:lpstr>Različne mreže</vt:lpstr>
      <vt:lpstr>Iz modela kocke izdelaj več mrež.</vt:lpstr>
      <vt:lpstr>Načrtaj mrežo kocke (na centimetrsko mrežo, ki jo imaš zadaj v DU kot prilogo), z robom 2 cm. Lahko jo narišeš tudi v zvezek s pomočjo geotrikotnika ali s šestilom in ravnilom, kot si se učil načrtati kvadrat. Iz mreže sestavi kocko.</vt:lpstr>
      <vt:lpstr>Na list papirja nariši mrežo kocke, preriši pike in mrežo prepogni ter zlepi po robovih. Kateri kocki pripada narisana mreža? Pomagaj si z izdelanim modelom.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Mreža kocke</dc:title>
  <dc:creator>Uporabnik</dc:creator>
  <cp:lastModifiedBy>Branka  Mali</cp:lastModifiedBy>
  <cp:revision>9</cp:revision>
  <dcterms:created xsi:type="dcterms:W3CDTF">2020-05-12T09:01:59Z</dcterms:created>
  <dcterms:modified xsi:type="dcterms:W3CDTF">2020-05-12T17:09:39Z</dcterms:modified>
</cp:coreProperties>
</file>