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9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356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433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934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992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69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314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26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47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210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798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298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6CDFA-4A25-4B9D-8273-81F5B74F4F0F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2BED-6C97-48D7-A1C0-2F320A0AEDD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396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PO - Onesnaževanje okolja (3. razred)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40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28"/>
    </mc:Choice>
    <mc:Fallback>
      <p:transition spd="slow" advTm="100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927463"/>
            <a:ext cx="9144000" cy="979714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ONESNAŽEVANJE OKOLJA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07177"/>
            <a:ext cx="9144000" cy="4689566"/>
          </a:xfrm>
        </p:spPr>
        <p:txBody>
          <a:bodyPr>
            <a:normAutofit fontScale="92500" lnSpcReduction="10000"/>
          </a:bodyPr>
          <a:lstStyle/>
          <a:p>
            <a:r>
              <a:rPr lang="sl-SI" sz="3600" dirty="0" smtClean="0"/>
              <a:t>Planet Zemlja je vedno bolj onesnažena.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sz="3500" dirty="0" smtClean="0"/>
              <a:t>Onesnaževanje zraka, vode in zemlje ogroža življenje živih bitij na Zemlji. </a:t>
            </a:r>
            <a:endParaRPr lang="sl-SI" sz="3500" dirty="0"/>
          </a:p>
        </p:txBody>
      </p:sp>
      <p:pic>
        <p:nvPicPr>
          <p:cNvPr id="1026" name="Picture 2" descr="Zemlja v svinčniku. »Zemlja v oknu«: narišite prostor z otrok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20155"/>
          <a:stretch/>
        </p:blipFill>
        <p:spPr bwMode="auto">
          <a:xfrm>
            <a:off x="4245428" y="2596107"/>
            <a:ext cx="3174274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67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1"/>
    </mc:Choice>
    <mc:Fallback>
      <p:transition spd="slow" advTm="5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STANOVANJE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VZROKI</a:t>
            </a:r>
          </a:p>
          <a:p>
            <a:r>
              <a:rPr lang="sl-SI" dirty="0" smtClean="0"/>
              <a:t>prevelika uporaba čistil in mila</a:t>
            </a:r>
          </a:p>
          <a:p>
            <a:r>
              <a:rPr lang="sl-SI" dirty="0" smtClean="0"/>
              <a:t>prevelika poraba vode in elektrike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KAJ LAHKO NAREDIM?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varčujem z vodo in elektriko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uporabljam naravna mila in čistila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kupujem tisto, kar potrebujem 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kupujem izdelke z manj embalaže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3076" name="Picture 4" descr="Preprost trik, da bo pipa ostala sijoča - Odprta kuhinj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0" r="2400"/>
          <a:stretch/>
        </p:blipFill>
        <p:spPr bwMode="auto">
          <a:xfrm>
            <a:off x="6753499" y="642910"/>
            <a:ext cx="2442753" cy="35239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ELENJAVA-NASLOVNA1-696×371 – Cora agrohomeopath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3" y="4382211"/>
            <a:ext cx="4238802" cy="2260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 voziček si je naložil 300 rol toaletnega papirj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1751">
            <a:off x="8388532" y="2462961"/>
            <a:ext cx="3056707" cy="220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291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15"/>
    </mc:Choice>
    <mc:Fallback>
      <p:transition spd="slow" advTm="124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ZBIRALNA AKCIJA PAPIRJA – Osnovna šola Prebol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1390">
            <a:off x="5099104" y="4803666"/>
            <a:ext cx="3143141" cy="18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Eko prijazno Swing Tags Reciklirani papir Hang Tag Proizvajalci in ...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r="8996"/>
          <a:stretch/>
        </p:blipFill>
        <p:spPr bwMode="auto">
          <a:xfrm>
            <a:off x="8388784" y="3106184"/>
            <a:ext cx="2362200" cy="2731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sl-SI" dirty="0" smtClean="0"/>
              <a:t>ODPADKI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98489" y="1280160"/>
            <a:ext cx="10455311" cy="4757203"/>
          </a:xfrm>
        </p:spPr>
        <p:txBody>
          <a:bodyPr/>
          <a:lstStyle/>
          <a:p>
            <a:r>
              <a:rPr lang="sl-SI" dirty="0" smtClean="0"/>
              <a:t>proizvajamo preveč odpadkov</a:t>
            </a:r>
          </a:p>
          <a:p>
            <a:r>
              <a:rPr lang="sl-SI" dirty="0" smtClean="0"/>
              <a:t>divja, neurejena odlagališča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>
                <a:solidFill>
                  <a:srgbClr val="00B050"/>
                </a:solidFill>
              </a:rPr>
              <a:t>ločujemo odpadke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jih recikliramo</a:t>
            </a:r>
          </a:p>
          <a:p>
            <a:r>
              <a:rPr lang="sl-SI" dirty="0" smtClean="0">
                <a:solidFill>
                  <a:srgbClr val="00B050"/>
                </a:solidFill>
              </a:rPr>
              <a:t>EKO AKCIJE: zbiranje papirja,</a:t>
            </a:r>
          </a:p>
          <a:p>
            <a:pPr marL="0" indent="0">
              <a:buNone/>
            </a:pPr>
            <a:r>
              <a:rPr lang="sl-SI" dirty="0">
                <a:solidFill>
                  <a:srgbClr val="00B050"/>
                </a:solidFill>
              </a:rPr>
              <a:t>z</a:t>
            </a:r>
            <a:r>
              <a:rPr lang="sl-SI" dirty="0" smtClean="0">
                <a:solidFill>
                  <a:srgbClr val="00B050"/>
                </a:solidFill>
              </a:rPr>
              <a:t>biranje zamaškov, </a:t>
            </a:r>
            <a:r>
              <a:rPr lang="sl-SI" dirty="0" err="1" smtClean="0">
                <a:solidFill>
                  <a:srgbClr val="00B050"/>
                </a:solidFill>
              </a:rPr>
              <a:t>izmenjevalnica</a:t>
            </a:r>
            <a:r>
              <a:rPr lang="sl-SI" dirty="0" smtClean="0">
                <a:solidFill>
                  <a:srgbClr val="00B050"/>
                </a:solidFill>
              </a:rPr>
              <a:t> oblačil …</a:t>
            </a:r>
          </a:p>
          <a:p>
            <a:pPr marL="0" indent="0">
              <a:buNone/>
            </a:pP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4100" name="Picture 4" descr="Popis divjih odlagališč 2011 « Trajek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50" y="925642"/>
            <a:ext cx="2974675" cy="19811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LOČEVANJE ODPADKOV- EKOLOGIJA – SIC Ljubljan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493">
            <a:off x="5336269" y="2322479"/>
            <a:ext cx="3165384" cy="17587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Slika 7" descr="Zbiranje plastičnih zamaškov – PGD Dvor pri Polhovem Gradcu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14" y="4937760"/>
            <a:ext cx="2724603" cy="161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024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38"/>
    </mc:Choice>
    <mc:Fallback>
      <p:transition spd="slow" advTm="121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>
            <a:normAutofit/>
          </a:bodyPr>
          <a:lstStyle/>
          <a:p>
            <a:r>
              <a:rPr lang="sl-SI" sz="3600" dirty="0">
                <a:solidFill>
                  <a:srgbClr val="0070C0"/>
                </a:solidFill>
              </a:rPr>
              <a:t>V zvezek za SPO boš oblikoval miselni vzorec.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/>
              <a:t>Miselni vzorec boš narisal čez dve strani.</a:t>
            </a:r>
          </a:p>
          <a:p>
            <a:r>
              <a:rPr lang="sl-SI" dirty="0" smtClean="0"/>
              <a:t>Danes napiši glavni naslov in podnaslove.</a:t>
            </a:r>
          </a:p>
          <a:p>
            <a:r>
              <a:rPr lang="sl-SI" dirty="0" smtClean="0"/>
              <a:t>Pod naslova STANOVANJE in ODPADKI napiši besedilo. </a:t>
            </a:r>
          </a:p>
          <a:p>
            <a:r>
              <a:rPr lang="sl-SI" dirty="0" smtClean="0"/>
              <a:t>Pomagaj si s predstavitvijo.</a:t>
            </a:r>
          </a:p>
          <a:p>
            <a:r>
              <a:rPr lang="sl-SI" dirty="0" smtClean="0"/>
              <a:t>Piši z nalivnikom. </a:t>
            </a:r>
          </a:p>
          <a:p>
            <a:r>
              <a:rPr lang="sl-SI" dirty="0" smtClean="0"/>
              <a:t>Izboljšave napiši z zeleno barvo. </a:t>
            </a:r>
          </a:p>
          <a:p>
            <a:endParaRPr lang="sl-SI" dirty="0"/>
          </a:p>
        </p:txBody>
      </p:sp>
      <p:pic>
        <p:nvPicPr>
          <p:cNvPr id="5" name="Označba mesta vsebine 4" descr="D:\Fotke Telefon 3\DSC_9177.JPG"/>
          <p:cNvPicPr>
            <a:picLocks noGrp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6743"/>
          <a:stretch/>
        </p:blipFill>
        <p:spPr bwMode="auto">
          <a:xfrm>
            <a:off x="6202680" y="2390503"/>
            <a:ext cx="5747657" cy="3561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9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62"/>
    </mc:Choice>
    <mc:Fallback>
      <p:transition spd="slow" advTm="7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784"/>
          </a:xfrm>
        </p:spPr>
        <p:txBody>
          <a:bodyPr/>
          <a:lstStyle/>
          <a:p>
            <a:pPr algn="ctr"/>
            <a:r>
              <a:rPr lang="sl-SI" sz="3600" dirty="0" smtClean="0">
                <a:solidFill>
                  <a:srgbClr val="0070C0"/>
                </a:solidFill>
              </a:rPr>
              <a:t>Primerja svoje zapise s primerom spodaj</a:t>
            </a:r>
            <a:r>
              <a:rPr lang="sl-SI" dirty="0" smtClean="0">
                <a:solidFill>
                  <a:srgbClr val="0070C0"/>
                </a:solidFill>
              </a:rPr>
              <a:t>. 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4" name="Označba mesta vsebine 3" descr="D:\Fotke Telefon 3\DSC_9179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51" y="1567543"/>
            <a:ext cx="8412480" cy="5146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752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1"/>
    </mc:Choice>
    <mc:Fallback>
      <p:transition spd="slow" advTm="3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5|6|1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5|7|4.9|11.6|8|11.1|18.5|4.6|19.8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5|6.3|13.2|13.4|5.1|30.5|8.3|6|23.2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|5.2|4.6|5.2|2.8|2.8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2CC07AD378CB4587460B66C9BE4D1F" ma:contentTypeVersion="11" ma:contentTypeDescription="Ustvari nov dokument." ma:contentTypeScope="" ma:versionID="cf36c9cfe77e0cbe5c832a5f9cd7c0af">
  <xsd:schema xmlns:xsd="http://www.w3.org/2001/XMLSchema" xmlns:xs="http://www.w3.org/2001/XMLSchema" xmlns:p="http://schemas.microsoft.com/office/2006/metadata/properties" xmlns:ns3="71e5b4e9-1603-47ca-9a7d-c0302aea1ef3" xmlns:ns4="d978aa4f-afa0-475b-b33d-444455a9cbf6" targetNamespace="http://schemas.microsoft.com/office/2006/metadata/properties" ma:root="true" ma:fieldsID="58e886a1920ad2e76da7e706c3d929fb" ns3:_="" ns4:_="">
    <xsd:import namespace="71e5b4e9-1603-47ca-9a7d-c0302aea1ef3"/>
    <xsd:import namespace="d978aa4f-afa0-475b-b33d-444455a9cb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5b4e9-1603-47ca-9a7d-c0302aea1e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8aa4f-afa0-475b-b33d-444455a9c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C9B5A3-B7DE-42EA-8BC8-7573B18EFABB}">
  <ds:schemaRefs>
    <ds:schemaRef ds:uri="d978aa4f-afa0-475b-b33d-444455a9cbf6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1e5b4e9-1603-47ca-9a7d-c0302aea1ef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773B674-D781-4E8C-A079-96AA8A3EF4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D21828-7643-4518-963D-ADDF6B1AE8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5b4e9-1603-47ca-9a7d-c0302aea1ef3"/>
    <ds:schemaRef ds:uri="d978aa4f-afa0-475b-b33d-444455a9c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136</Words>
  <Application>Microsoft Office PowerPoint</Application>
  <PresentationFormat>Širokozaslonsko</PresentationFormat>
  <Paragraphs>37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PowerPointova predstavitev</vt:lpstr>
      <vt:lpstr>ONESNAŽEVANJE OKOLJA</vt:lpstr>
      <vt:lpstr>STANOVANJE</vt:lpstr>
      <vt:lpstr>ODPADKI</vt:lpstr>
      <vt:lpstr>V zvezek za SPO boš oblikoval miselni vzorec.</vt:lpstr>
      <vt:lpstr>Primerja svoje zapise s primerom spodaj.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ONESNAŽEVANJE OKOLJA</dc:title>
  <dc:creator>Ivanka Dolenc</dc:creator>
  <cp:lastModifiedBy>Ivanka Dolenc</cp:lastModifiedBy>
  <cp:revision>20</cp:revision>
  <dcterms:created xsi:type="dcterms:W3CDTF">2020-04-20T11:35:11Z</dcterms:created>
  <dcterms:modified xsi:type="dcterms:W3CDTF">2020-04-21T08:30:39Z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0x010100D32CC07AD378CB4587460B66C9BE4D1F</vt:lpwstr>
  </property>
</Properties>
</file>