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10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0421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479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518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6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1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684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756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346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746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6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871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enskenovice.si/novice/svet/anticne-galeje-tudi-v-nasem-morju" TargetMode="External"/><Relationship Id="rId3" Type="http://schemas.openxmlformats.org/officeDocument/2006/relationships/hyperlink" Target="https://www.mercedes-benz.si/?group=all&amp;subgroup=see-all&amp;view=BODYTYPE" TargetMode="External"/><Relationship Id="rId7" Type="http://schemas.openxmlformats.org/officeDocument/2006/relationships/hyperlink" Target="https://cekin.si/koristno/na-podstresju-nasel-51-milijonov-evrov.html" TargetMode="External"/><Relationship Id="rId2" Type="http://schemas.openxmlformats.org/officeDocument/2006/relationships/hyperlink" Target="https://automotivesupercars.wordpress.com/2012/11/15/vintage-car-tracing-back-car-history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rosuplje.si/objava/115658" TargetMode="External"/><Relationship Id="rId5" Type="http://schemas.openxmlformats.org/officeDocument/2006/relationships/hyperlink" Target="https://www.radovednih-pet.si/vsebine/rp4-dru-sdz-osn/" TargetMode="External"/><Relationship Id="rId4" Type="http://schemas.openxmlformats.org/officeDocument/2006/relationships/hyperlink" Target="https://www.autocar.co.uk/car-news/new-cars/future-motoring-what-will-cars-be-25-years" TargetMode="External"/><Relationship Id="rId9" Type="http://schemas.openxmlformats.org/officeDocument/2006/relationships/hyperlink" Target="https://www.rtvslo.si/kultura/dediscina/pod-nekdanjim-majevskim-mestom-chichen-itza-odkrili-obredju-namenjeno-jamo/4818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RAZISKOVANJE PRETEKLOSTI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0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sl-SI" dirty="0" smtClean="0"/>
              <a:t>NEKOČ, DANES, JUTRI</a:t>
            </a:r>
            <a:endParaRPr lang="sl-SI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45385"/>
            <a:ext cx="2637835" cy="18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future of motoring - what will cars be like in 25 years? | Autoc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932" y="1465624"/>
            <a:ext cx="3072086" cy="20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57349" y="3753394"/>
            <a:ext cx="10894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NEKOČ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DANES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AVTO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PRIHODNOSTI</a:t>
            </a:r>
          </a:p>
          <a:p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je že zgodilo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(včeraj, 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dogaja ta trenutek.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 času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Se bo zgodilo.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(čez nekaj dni, </a:t>
            </a:r>
            <a:endParaRPr lang="sl-SI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eno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uro, pred 100 leti…)			pogovora)							minut, let…)</a:t>
            </a:r>
            <a:endParaRPr lang="sl-SI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PRETEKLOST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SEDANJOST</a:t>
            </a:r>
            <a:r>
              <a:rPr lang="sl-S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sl-SI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PRIHODNOST</a:t>
            </a:r>
            <a:endParaRPr lang="sl-SI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Osebna vozila Mercedes-Benz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7" t="37963" r="15080" b="18065"/>
          <a:stretch/>
        </p:blipFill>
        <p:spPr bwMode="auto">
          <a:xfrm>
            <a:off x="3744686" y="1740897"/>
            <a:ext cx="3823062" cy="17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955" y="93618"/>
            <a:ext cx="10396882" cy="1151965"/>
          </a:xfrm>
        </p:spPr>
        <p:txBody>
          <a:bodyPr/>
          <a:lstStyle/>
          <a:p>
            <a:r>
              <a:rPr lang="sl-SI" dirty="0" smtClean="0"/>
              <a:t>OSTANKI PRETEKLOSTI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92" y="1203830"/>
            <a:ext cx="3275449" cy="13587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867" y="1883182"/>
            <a:ext cx="3107058" cy="18810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037" y="945302"/>
            <a:ext cx="3045405" cy="16172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55" y="3426311"/>
            <a:ext cx="2972696" cy="19915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795" y="2823707"/>
            <a:ext cx="2083589" cy="27273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546" y="4278038"/>
            <a:ext cx="2527491" cy="202696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75063" y="2673531"/>
            <a:ext cx="9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674127" y="1369377"/>
            <a:ext cx="1439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STAVBE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0200234" y="1015536"/>
            <a:ext cx="11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ORODJE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281961" y="4187372"/>
            <a:ext cx="1063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OROŽJE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7216348" y="4663440"/>
            <a:ext cx="984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KNJIGE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8116389" y="3531325"/>
            <a:ext cx="11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POSODA</a:t>
            </a:r>
            <a:endParaRPr lang="sl-S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6795" y="0"/>
            <a:ext cx="10396882" cy="1151965"/>
          </a:xfrm>
        </p:spPr>
        <p:txBody>
          <a:bodyPr>
            <a:normAutofit/>
          </a:bodyPr>
          <a:lstStyle/>
          <a:p>
            <a:r>
              <a:rPr lang="sl-SI" dirty="0" smtClean="0"/>
              <a:t>KJE NAJDEMO PREDMETE IZ PRETEKLOSTI?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37160" y="1151965"/>
            <a:ext cx="10394707" cy="3311189"/>
          </a:xfrm>
        </p:spPr>
        <p:txBody>
          <a:bodyPr/>
          <a:lstStyle/>
          <a:p>
            <a:r>
              <a:rPr lang="sl-SI" dirty="0" smtClean="0"/>
              <a:t>PREDMETE IZ PRETEKLOSTI SO ZAPUSTILI LJUDJE, KI SO ŽIVELI V PRETEKLOSTI.</a:t>
            </a:r>
          </a:p>
          <a:p>
            <a:r>
              <a:rPr lang="sl-SI" dirty="0" smtClean="0"/>
              <a:t>PREDMETE IZ PRETEKLOSTI LAHKO NAJDEMO POVSOD: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NA </a:t>
            </a:r>
            <a:r>
              <a:rPr lang="sl-SI" dirty="0" smtClean="0"/>
              <a:t>VRTU;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NA PODSTREŠJU;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KLETEH;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REKAH IN MORJIH;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V JAMAH;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dirty="0" smtClean="0"/>
              <a:t>NA SMETIŠČIH…</a:t>
            </a:r>
          </a:p>
        </p:txBody>
      </p:sp>
      <p:pic>
        <p:nvPicPr>
          <p:cNvPr id="2050" name="Picture 2" descr="Na območju Podgorice pri Šmarju pomembne arheološke najdb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718" y="1793048"/>
            <a:ext cx="1917065" cy="2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do je za kos starega pohištva pripravljen odšteti 30.000 evrov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791" y="3648891"/>
            <a:ext cx="3277478" cy="24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ične galeje tudi v našem morj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278" y="3748899"/>
            <a:ext cx="2534495" cy="18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d nekdanjim majevskim mestom Chichen Itza odkrili obredju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311" y="1151965"/>
            <a:ext cx="2707311" cy="16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1630" y="0"/>
            <a:ext cx="10396882" cy="1151965"/>
          </a:xfrm>
        </p:spPr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9" y="1068445"/>
            <a:ext cx="2438400" cy="137263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32" y="2823207"/>
            <a:ext cx="2476172" cy="13726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342" y="1087785"/>
            <a:ext cx="2464163" cy="14174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500" y="2804517"/>
            <a:ext cx="2491202" cy="13913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209" y="1087785"/>
            <a:ext cx="2508336" cy="14174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531" y="2795874"/>
            <a:ext cx="2533280" cy="1399971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48162"/>
              </p:ext>
            </p:extLst>
          </p:nvPr>
        </p:nvGraphicFramePr>
        <p:xfrm>
          <a:off x="85095" y="4486457"/>
          <a:ext cx="11305716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286">
                  <a:extLst>
                    <a:ext uri="{9D8B030D-6E8A-4147-A177-3AD203B41FA5}">
                      <a16:colId xmlns:a16="http://schemas.microsoft.com/office/drawing/2014/main" val="3178981450"/>
                    </a:ext>
                  </a:extLst>
                </a:gridCol>
                <a:gridCol w="1575008">
                  <a:extLst>
                    <a:ext uri="{9D8B030D-6E8A-4147-A177-3AD203B41FA5}">
                      <a16:colId xmlns:a16="http://schemas.microsoft.com/office/drawing/2014/main" val="3187993110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val="3563462827"/>
                    </a:ext>
                  </a:extLst>
                </a:gridCol>
                <a:gridCol w="2362262">
                  <a:extLst>
                    <a:ext uri="{9D8B030D-6E8A-4147-A177-3AD203B41FA5}">
                      <a16:colId xmlns:a16="http://schemas.microsoft.com/office/drawing/2014/main" val="3709248244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val="93993125"/>
                    </a:ext>
                  </a:extLst>
                </a:gridCol>
                <a:gridCol w="1884286">
                  <a:extLst>
                    <a:ext uri="{9D8B030D-6E8A-4147-A177-3AD203B41FA5}">
                      <a16:colId xmlns:a16="http://schemas.microsoft.com/office/drawing/2014/main" val="68585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JAMSKE SLIKE PRVIH LJUDI 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PIRAMIDE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KOLOSEJ	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VITEZI IN GRADOVI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PRVE TOVARNE</a:t>
                      </a:r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RAZISKOVANJE</a:t>
                      </a:r>
                      <a:r>
                        <a:rPr lang="sl-SI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VESOLJA</a:t>
                      </a:r>
                      <a:endParaRPr lang="sl-SI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2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PRAZGODOVINA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SREDNJI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NOVI VEK</a:t>
                      </a:r>
                      <a:endParaRPr lang="sl-SI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SODOBNOST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ČASOVNI TRAK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942547"/>
          </a:xfrm>
        </p:spPr>
        <p:txBody>
          <a:bodyPr/>
          <a:lstStyle/>
          <a:p>
            <a:r>
              <a:rPr lang="sl-SI" dirty="0" smtClean="0"/>
              <a:t>DOGODKE IZ PRETEKLOSTI LAHKO PRIKAŽEMO TAKO, DA JIH RAZPOREDIMO GLEDE NA ČAS NASTANKA ENEGA ZA DRUGIM.</a:t>
            </a:r>
          </a:p>
          <a:p>
            <a:r>
              <a:rPr lang="sl-SI" dirty="0" smtClean="0"/>
              <a:t>TAK PRIKAZ IMENUJEMO </a:t>
            </a:r>
            <a:r>
              <a:rPr lang="sl-SI" dirty="0" smtClean="0">
                <a:solidFill>
                  <a:srgbClr val="FF0000"/>
                </a:solidFill>
              </a:rPr>
              <a:t>ČASOVNI TRAK. 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76" y="3937770"/>
            <a:ext cx="10619967" cy="1461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TVOJA NALOGA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254034" y="1791330"/>
            <a:ext cx="9614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Zgoraj si prebral in izvedel nekaj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pomembnih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stvari o preteklosti.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Dogodke, ki so se zgodili v preteklosti, lahko prikažemo po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vrstnem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 nastanka. To naredimo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časovnim trakom.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Tvoja naloga je, da v zvezek za DRU, čez dve strani, narišeš časovni trak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svojega življenja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Primer takšnega časovnega traku sem ti pripravila spodaj. Naj ti bo v pomoč. Navesti moraš vsaj </a:t>
            </a:r>
            <a:r>
              <a:rPr lang="sl-SI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dogodkov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so se zgodili v tvojem življenju. Če imaš kakšno fotografijo, jo lahko prilepiš zraven, drugače dogodke nariši. Bodi čimbolj ustvarjalen. 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Napiši naslov čez dve vrstici ZGODOVINSKI RAZVOJ, nato pa čez eno </a:t>
            </a:r>
            <a:r>
              <a:rPr lang="sl-SI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vrstico podnaslov Časovni </a:t>
            </a: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trak.</a:t>
            </a:r>
            <a:endParaRPr lang="sl-SI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 užitkov pri ustvarjanju. </a:t>
            </a:r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348342" y="4606672"/>
            <a:ext cx="11334260" cy="66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276577" y="417304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1971 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8342" y="4833895"/>
            <a:ext cx="116717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 RD</a:t>
            </a:r>
            <a:r>
              <a:rPr lang="sl-SI" sz="1100" dirty="0" smtClean="0"/>
              <a:t>	</a:t>
            </a:r>
            <a:r>
              <a:rPr lang="sl-SI" sz="1100" dirty="0" smtClean="0"/>
              <a:t>  vpis </a:t>
            </a:r>
            <a:r>
              <a:rPr lang="sl-SI" sz="1100" dirty="0" smtClean="0"/>
              <a:t>v 1. </a:t>
            </a:r>
            <a:r>
              <a:rPr lang="sl-SI" sz="1100" dirty="0" smtClean="0"/>
              <a:t>razred     vpis </a:t>
            </a:r>
            <a:r>
              <a:rPr lang="sl-SI" sz="1100" dirty="0" smtClean="0"/>
              <a:t>v </a:t>
            </a:r>
            <a:r>
              <a:rPr lang="sl-SI" sz="1100" dirty="0" smtClean="0"/>
              <a:t>gimnazijo    poškodba in </a:t>
            </a:r>
            <a:r>
              <a:rPr lang="sl-SI" sz="1100" dirty="0"/>
              <a:t> </a:t>
            </a:r>
            <a:r>
              <a:rPr lang="sl-SI" sz="1100" dirty="0" smtClean="0"/>
              <a:t>      </a:t>
            </a:r>
            <a:r>
              <a:rPr lang="sl-SI" sz="1100" dirty="0" smtClean="0"/>
              <a:t>vpis na </a:t>
            </a:r>
            <a:r>
              <a:rPr lang="sl-SI" sz="1100" dirty="0" err="1" smtClean="0"/>
              <a:t>PeF</a:t>
            </a:r>
            <a:r>
              <a:rPr lang="sl-SI" sz="1100" dirty="0" smtClean="0"/>
              <a:t> </a:t>
            </a:r>
            <a:r>
              <a:rPr lang="sl-SI" sz="1100" dirty="0"/>
              <a:t> </a:t>
            </a:r>
            <a:r>
              <a:rPr lang="sl-SI" sz="1100" dirty="0" smtClean="0"/>
              <a:t>     </a:t>
            </a:r>
            <a:r>
              <a:rPr lang="sl-SI" sz="1100" dirty="0" smtClean="0"/>
              <a:t>diploma </a:t>
            </a:r>
            <a:r>
              <a:rPr lang="sl-SI" sz="1100" dirty="0" smtClean="0"/>
              <a:t>	</a:t>
            </a:r>
            <a:r>
              <a:rPr lang="sl-SI" sz="1100" dirty="0" smtClean="0"/>
              <a:t> poroka, </a:t>
            </a:r>
            <a:r>
              <a:rPr lang="sl-SI" sz="1100" dirty="0"/>
              <a:t> </a:t>
            </a:r>
            <a:r>
              <a:rPr lang="sl-SI" sz="1100" dirty="0" smtClean="0"/>
              <a:t>  </a:t>
            </a:r>
            <a:r>
              <a:rPr lang="sl-SI" sz="1100" dirty="0" smtClean="0"/>
              <a:t>   zaposlitev na        rojstvo         </a:t>
            </a:r>
            <a:r>
              <a:rPr lang="sl-SI" sz="1100" dirty="0" err="1" smtClean="0"/>
              <a:t>rojstvo</a:t>
            </a:r>
            <a:r>
              <a:rPr lang="sl-SI" sz="1100" dirty="0" smtClean="0"/>
              <a:t>          selitev</a:t>
            </a:r>
            <a:r>
              <a:rPr lang="sl-SI" sz="1100" dirty="0" smtClean="0"/>
              <a:t>	</a:t>
            </a:r>
          </a:p>
          <a:p>
            <a:r>
              <a:rPr lang="sl-SI" dirty="0" smtClean="0"/>
              <a:t>                             </a:t>
            </a:r>
            <a:r>
              <a:rPr lang="sl-SI" sz="1100" dirty="0" smtClean="0"/>
              <a:t>SŠPRNMU </a:t>
            </a:r>
            <a:r>
              <a:rPr lang="sl-SI" dirty="0"/>
              <a:t>	</a:t>
            </a: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sl-SI" sz="1100" dirty="0" smtClean="0"/>
              <a:t>operacija</a:t>
            </a:r>
            <a:r>
              <a:rPr lang="sl-SI" dirty="0" smtClean="0"/>
              <a:t> </a:t>
            </a:r>
            <a:r>
              <a:rPr lang="sl-SI" dirty="0" smtClean="0"/>
              <a:t>		</a:t>
            </a:r>
            <a:r>
              <a:rPr lang="sl-SI" dirty="0" smtClean="0"/>
              <a:t>             </a:t>
            </a:r>
            <a:r>
              <a:rPr lang="sl-SI" sz="1100" dirty="0"/>
              <a:t>zaposlitev</a:t>
            </a:r>
            <a:r>
              <a:rPr lang="sl-SI" dirty="0"/>
              <a:t> </a:t>
            </a: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sl-SI" sz="1100" dirty="0" smtClean="0"/>
              <a:t>rojstvo</a:t>
            </a:r>
            <a:r>
              <a:rPr lang="sl-SI" dirty="0"/>
              <a:t> </a:t>
            </a:r>
            <a:r>
              <a:rPr lang="sl-SI" dirty="0" smtClean="0"/>
              <a:t>     </a:t>
            </a:r>
            <a:r>
              <a:rPr lang="sl-SI" sz="1100" dirty="0" smtClean="0"/>
              <a:t>OŠ Ivana              2. sina</a:t>
            </a:r>
            <a:r>
              <a:rPr lang="sl-SI" dirty="0" smtClean="0"/>
              <a:t>	</a:t>
            </a:r>
            <a:r>
              <a:rPr lang="sl-SI" dirty="0" smtClean="0"/>
              <a:t> </a:t>
            </a:r>
            <a:r>
              <a:rPr lang="sl-SI" sz="1100" dirty="0" smtClean="0"/>
              <a:t>hčere            v Vešter</a:t>
            </a:r>
          </a:p>
          <a:p>
            <a:r>
              <a:rPr lang="sl-SI" dirty="0" smtClean="0"/>
              <a:t>		</a:t>
            </a:r>
            <a:r>
              <a:rPr lang="sl-SI" dirty="0" err="1" smtClean="0"/>
              <a:t>fak</a:t>
            </a:r>
            <a:r>
              <a:rPr lang="sl-SI" dirty="0" smtClean="0"/>
              <a:t>		</a:t>
            </a:r>
            <a:r>
              <a:rPr lang="sl-SI" dirty="0" smtClean="0"/>
              <a:t>                 </a:t>
            </a:r>
            <a:r>
              <a:rPr lang="sl-SI" sz="1100" dirty="0"/>
              <a:t>kolena	</a:t>
            </a:r>
            <a:r>
              <a:rPr lang="sl-SI" dirty="0" smtClean="0"/>
              <a:t>		</a:t>
            </a:r>
            <a:r>
              <a:rPr lang="sl-SI" dirty="0" smtClean="0"/>
              <a:t>      </a:t>
            </a:r>
            <a:r>
              <a:rPr lang="sl-SI" sz="1100" dirty="0" smtClean="0"/>
              <a:t> </a:t>
            </a:r>
            <a:r>
              <a:rPr lang="sl-SI" sz="1100" dirty="0"/>
              <a:t>na OŠ Mesto </a:t>
            </a:r>
            <a:r>
              <a:rPr lang="sl-SI" sz="1100" dirty="0" smtClean="0"/>
              <a:t>                        Groharja          selitev na</a:t>
            </a:r>
          </a:p>
          <a:p>
            <a:r>
              <a:rPr lang="sl-SI" sz="1100" dirty="0" smtClean="0"/>
              <a:t>                                                                                                                                                                                       Prebačevo</a:t>
            </a:r>
            <a:endParaRPr lang="sl-SI" sz="11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21564" y="4173047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1978 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277555" y="4168802"/>
            <a:ext cx="71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1986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394590" y="4186470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1990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386135" y="4191373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1994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147227" y="4182135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1998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9883623" y="4147510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2009</a:t>
            </a:r>
            <a:endParaRPr lang="sl-SI" dirty="0"/>
          </a:p>
        </p:txBody>
      </p:sp>
      <p:pic>
        <p:nvPicPr>
          <p:cNvPr id="4098" name="Picture 2" descr="To Be Born Clip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44" y="5299339"/>
            <a:ext cx="708872" cy="7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570book | 1080+ | UHD | Middle School Students Clipart Images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16" y="5259155"/>
            <a:ext cx="862009" cy="8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gh School Graduation Ceremony National Secondary - Transparent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423" y="5649503"/>
            <a:ext cx="845778" cy="5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by Boy Clip Art Baby Shower Clipart Panda Free Clipart - Baby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332" y="5361948"/>
            <a:ext cx="444366" cy="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jeZBesedilom 19"/>
          <p:cNvSpPr txBox="1"/>
          <p:nvPr/>
        </p:nvSpPr>
        <p:spPr>
          <a:xfrm>
            <a:off x="6328692" y="4196276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1996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3272464" y="4186019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1989 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8246553" y="4168802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2000 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9065088" y="4156804"/>
            <a:ext cx="11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2002</a:t>
            </a:r>
            <a:endParaRPr lang="sl-SI" dirty="0"/>
          </a:p>
        </p:txBody>
      </p:sp>
      <p:pic>
        <p:nvPicPr>
          <p:cNvPr id="24" name="Picture 8" descr="Baby Boy Clip Art Baby Shower Clipart Panda Free Clipart - Baby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899" y="5809945"/>
            <a:ext cx="444366" cy="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top-zabava.com/12830-thickbox_default/dekoracija-za-rojstvo-pink-storklj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84" y="5384856"/>
            <a:ext cx="541486" cy="5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sz="1600" dirty="0">
                <a:hlinkClick r:id="rId2"/>
              </a:rPr>
              <a:t>https://automotivesupercars.wordpress.com/2012/11/15/vintage-car-tracing-back-car-history</a:t>
            </a:r>
            <a:r>
              <a:rPr lang="sl-SI" sz="1600" dirty="0" smtClean="0">
                <a:hlinkClick r:id="rId2"/>
              </a:rPr>
              <a:t>/</a:t>
            </a:r>
            <a:endParaRPr lang="sl-SI" sz="1600" dirty="0" smtClean="0"/>
          </a:p>
          <a:p>
            <a:r>
              <a:rPr lang="sl-SI" sz="1600" dirty="0">
                <a:hlinkClick r:id="rId3"/>
              </a:rPr>
              <a:t>https://www.mercedes-benz.si/?group=all&amp;subgroup=see-all&amp;view=BODYTYPE</a:t>
            </a:r>
            <a:endParaRPr lang="sl-SI" sz="1600" dirty="0" smtClean="0"/>
          </a:p>
          <a:p>
            <a:r>
              <a:rPr lang="sl-SI" sz="1600" dirty="0">
                <a:hlinkClick r:id="rId4"/>
              </a:rPr>
              <a:t>https://</a:t>
            </a:r>
            <a:r>
              <a:rPr lang="sl-SI" sz="1600" dirty="0" smtClean="0">
                <a:hlinkClick r:id="rId4"/>
              </a:rPr>
              <a:t>www.autocar.co.uk/car-news/new-cars/future-motoring-what-will-cars-be-25-years</a:t>
            </a:r>
            <a:endParaRPr lang="sl-SI" sz="1600" dirty="0" smtClean="0"/>
          </a:p>
          <a:p>
            <a:r>
              <a:rPr lang="sl-SI" sz="1600" dirty="0">
                <a:hlinkClick r:id="rId5"/>
              </a:rPr>
              <a:t>https://www.radovednih-pet.si/vsebine/rp4-dru-sdz-osn</a:t>
            </a:r>
            <a:r>
              <a:rPr lang="sl-SI" sz="1600" dirty="0" smtClean="0">
                <a:hlinkClick r:id="rId5"/>
              </a:rPr>
              <a:t>/#</a:t>
            </a:r>
            <a:endParaRPr lang="sl-SI" sz="1600" dirty="0" smtClean="0"/>
          </a:p>
          <a:p>
            <a:r>
              <a:rPr lang="sl-SI" sz="1600" dirty="0">
                <a:hlinkClick r:id="rId6"/>
              </a:rPr>
              <a:t>https://</a:t>
            </a:r>
            <a:r>
              <a:rPr lang="sl-SI" sz="1600" dirty="0" smtClean="0">
                <a:hlinkClick r:id="rId6"/>
              </a:rPr>
              <a:t>www.grosuplje.si/objava/115658</a:t>
            </a:r>
            <a:endParaRPr lang="sl-SI" sz="1600" dirty="0" smtClean="0"/>
          </a:p>
          <a:p>
            <a:r>
              <a:rPr lang="sl-SI" sz="1600" dirty="0">
                <a:hlinkClick r:id="rId7"/>
              </a:rPr>
              <a:t>https://</a:t>
            </a:r>
            <a:r>
              <a:rPr lang="sl-SI" sz="1600" dirty="0" smtClean="0">
                <a:hlinkClick r:id="rId7"/>
              </a:rPr>
              <a:t>cekin.si/koristno/na-podstresju-nasel-51-milijonov-evrov.html</a:t>
            </a:r>
            <a:endParaRPr lang="sl-SI" sz="1600" dirty="0" smtClean="0"/>
          </a:p>
          <a:p>
            <a:r>
              <a:rPr lang="sl-SI" sz="1600" dirty="0">
                <a:hlinkClick r:id="rId8"/>
              </a:rPr>
              <a:t>https://</a:t>
            </a:r>
            <a:r>
              <a:rPr lang="sl-SI" sz="1600" dirty="0" smtClean="0">
                <a:hlinkClick r:id="rId8"/>
              </a:rPr>
              <a:t>www.slovenskenovice.si/novice/svet/anticne-galeje-tudi-v-nasem-morju</a:t>
            </a:r>
            <a:endParaRPr lang="sl-SI" sz="1600" dirty="0" smtClean="0"/>
          </a:p>
          <a:p>
            <a:r>
              <a:rPr lang="sl-SI" sz="1600" dirty="0">
                <a:hlinkClick r:id="rId9"/>
              </a:rPr>
              <a:t>https://www.rtvslo.si/kultura/dediscina/pod-nekdanjim-majevskim-mestom-chichen-itza-odkrili-obredju-namenjeno-jamo/481831</a:t>
            </a:r>
            <a:endParaRPr lang="sl-SI" sz="1600" dirty="0" smtClean="0"/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944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430</Words>
  <Application>Microsoft Office PowerPoint</Application>
  <PresentationFormat>Širokozaslonsko</PresentationFormat>
  <Paragraphs>68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Gladko</vt:lpstr>
      <vt:lpstr>RAZISKOVANJE PRETEKLOSTI</vt:lpstr>
      <vt:lpstr>NEKOČ, DANES, JUTRI</vt:lpstr>
      <vt:lpstr>OSTANKI PRETEKLOSTI</vt:lpstr>
      <vt:lpstr>KJE NAJDEMO PREDMETE IZ PRETEKLOSTI?</vt:lpstr>
      <vt:lpstr>ČASOVNI TRAK</vt:lpstr>
      <vt:lpstr>ČASOVNI TRAK</vt:lpstr>
      <vt:lpstr>TVOJA NALOGA</vt:lpstr>
      <vt:lpstr>VIRI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RAZISKOVANJE PRETEKLOSTI</dc:title>
  <dc:creator>SELČANK</dc:creator>
  <cp:lastModifiedBy>mark</cp:lastModifiedBy>
  <cp:revision>17</cp:revision>
  <dcterms:created xsi:type="dcterms:W3CDTF">2020-04-05T18:54:12Z</dcterms:created>
  <dcterms:modified xsi:type="dcterms:W3CDTF">2020-04-19T08:59:44Z</dcterms:modified>
</cp:coreProperties>
</file>