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078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927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573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613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9397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233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912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864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3712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723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004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195C-7412-41A8-9BFF-3156E3728035}" type="datetimeFigureOut">
              <a:rPr lang="sl-SI" smtClean="0"/>
              <a:t>13. 05. 2020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871E7-EC14-4D63-AF16-36417E8A9D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57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sl-SI" dirty="0" smtClean="0"/>
              <a:t>VRSTNI PRIDEVNIK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4"/>
            <a:ext cx="43455096" cy="19094673"/>
          </a:xfrm>
        </p:spPr>
        <p:txBody>
          <a:bodyPr/>
          <a:lstStyle/>
          <a:p>
            <a:r>
              <a:rPr lang="sl-SI" dirty="0" smtClean="0"/>
              <a:t>Ponovimo najprej, kar že znamo: Kaj so samostalniki?</a:t>
            </a:r>
          </a:p>
          <a:p>
            <a:r>
              <a:rPr lang="sl-SI" dirty="0" smtClean="0"/>
              <a:t>Kaj so pridevniki?</a:t>
            </a:r>
          </a:p>
          <a:p>
            <a:r>
              <a:rPr lang="sl-SI" dirty="0" smtClean="0"/>
              <a:t>Katere pridevnike že poznaš?</a:t>
            </a:r>
          </a:p>
          <a:p>
            <a:r>
              <a:rPr lang="sl-SI" dirty="0" smtClean="0"/>
              <a:t>Danes  se bomo pogovarjali o vrstnem pridevniku.</a:t>
            </a:r>
          </a:p>
          <a:p>
            <a:r>
              <a:rPr lang="sl-SI" dirty="0" smtClean="0"/>
              <a:t>Na sliki vidiš različne vrste žog: odbojkarsko, rokometno……</a:t>
            </a:r>
          </a:p>
          <a:p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7" name="AutoShape 6" descr="IGRE Z ŽOGO V GIBALNEM/ŠPORTNEM PROGRAMU MALI SONČ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9" name="AutoShape 10" descr="data:image/jpeg;base64,/9j/4AAQSkZJRgABAQAAAQABAAD/2wCEAAkGBxMTEhUTExMVFRUXFRcVFRcVFxUXFRcXFRUWFxUYFRcYHSggGBolHRUVITEhJSkrLi4uFx8zODMtNygtLisBCgoKDg0OGhAQGi0lICUtLS0tLS0tLS0tLS0tLS0tLS0tLS0tLS0tLS0tLS0tLS0tLS0tLS0tLS0tLS0tLS0tLf/AABEIAMIBBAMBEQACEQEDEQH/xAAbAAACAwEBAQAAAAAAAAAAAAADBAIFBgEHAP/EAEIQAAEDAQYEAgcFBQYHAAAAAAEAAgMRBAUSITFBBlFhcYGREyIyobHB0QdSYuHwI0JygvEUFjOSssIVJCVTVGOi/8QAGwEAAgMBAQEAAAAAAAAAAAAAAQIAAwQFBgf/xAAxEQACAgIBAwMDBAIBBAMAAAAAAQIRAwQhBRIxE0FRBiJhIzJxoRSBkRVSsdEzQkP/2gAMAwEAAhEDEQA/APUww7q0rOOI2z+Hmg4kFpc9fySsZIHhJ0CSh7OtgG+fwQoHdZIIpEO05pXRAcjhoEjQyORxk5lFIDdB2wgaJ0hLZMgKEF5ZvAIOQyiALq9B71W22WJUEjir2UUbA2MxxgfrNNSQvk6RRBkRzElsNHHStb7RoklOMfLIQNubtXyVMtvGgHHWptN0P8uDdDJWIXfbYJMmvANfZNQ4+fyV9WaZ4MkFbRbZAaUH61TxhRmbbA467UHM6nsEQUQkfsEkmkFJgHxkmuqVSsZoIBRWREYnPadmio3P0+qrnP4LIwslCTyVVDtDcTE0VYjY/Z7PTqtEYUVNjLIk1AsI6QDKqYgs5lc1U1yOmCMldfJdGiigZFdApRLPv7Pz8klE7jriAlYUITXiK4WNdI7kwVp3OgXO2N/Fi48s3YtKUvum1FfkyHFnFFpgcIwwROLcWznUJIGuWx2XS6QluReSa4Rbmwa8K9OXc/cyNov60v8AankP85A8gaL0MdXFHwilRQOG3ygikjwej3V+KM8WNJ2kGl7nttzWdzYIw8lz8IxOOpJC+abvUsv+RLsdK+DK1fgbdErMXWGv/kQri0Ac2i6uHYhnVwYVQKRw01VwSEcXNEjYcKAPnOQbCkKWnC0YnnT9ZDcqmTS8jLgrZbc52mQ5DXxKxZc/siOS9jjFilNijbQq6bCSLcimUWFM88tbcMjh+I/Fd/G7ij1WKSnBF5cvEb2UbJ67euo7JvBi2tGM+Y+TQy3kHirCKHdVTyVwcn0HF/cJmd3fsqWrG4RNkpGpPZGqFY04OIz05fVByYKRzD0QCMRxkpopsSTHoKDJaI0ip8jkQ3TikpJKJqAAFD1SjWTAVbQbFIYa6rplLY8yKgS2VNgLQ8BN2kTEWwmU+sSGDYGhce40HZeZ6t1FxfpY/wDbN+KSxK6+5/0OY44WZlsbB2A/MrzkZNjRWXPLi2zxzj63tmtr3MNWhrGg5jRudK9SV9N+ncbjpxv3tljwyxNxmqZQL0FEHrphxTRt1rI0ebgsm7L09ecvwxJPg9+DaCi+R5OW2Uo+SLlBMV9qE2GKEtJa70hIINDQMNdO4XqPpeHdnmq4obFG5FZwvxlUiK0HXJsh/wB/1XptrSr7oDZMPvE3WMbea5TZnOgpXINHZHgAkmgAqSlbpckMleF4GR9dh7I6fVc3Nm7nwGhGXiCFjiDU0yNBlXdLHXyS5NmPQyzjaJN4qgOzh4Iy08j8UWf9MzL4NFdswlYHMqQfAKY9eXKa5Ofmi8Uu2QdzTv7lXPHJCJpgpLG2TJzA4dQCjihO/tLI55Q8Mp7fww0gmI4T906eey3wzSXEjfh6pJcZOUI3XY52OzbRu4JGfZV5M+Jc2adjYwZI+TQF2w15D5p4yi42czkJFFTOmfP6IOQUFYwpaI2jrnAZb/rVOkL5DRBWJCsO0UToVjEcnNOkIzjphtmo5MiQCSemdD+uiXyPQzE9xGYoUbBQJs4H5LoIzsYhfi18h81GqRUydrgoKrJs7foYZTfwRKmZy+eIWweowBz+X7re/M9F4L7s0nKXuej6f0qex98+EYy2W58rsUjiT7gOg2WnFjtqK+T1WHWx4IVBUYm0S4nudzcSO1cl9X0cXp4Ix+EjyO1PvyyZ8FtMxf8AB0eK2QD8df8AKCfkuP13L2aU/wCBJeD3Ar5hJWio4EsVSIzzH7UrXWeOMH2GEnu8/RvvXufpPBWOeT5dF2FeWYVxovVyiaqN3wDxEXD+zyGv/bcduh6LzvUowxNS+WI9VzTlH2N3GKarn+GYil4kt9KRtyrmfksmzlpUhow9zK3ja8Ebnb6N7nRY8MHknRp18PqZEjHNkO6664VHo4quBmDVWRQWek8JzUs4HUhZcuR48jR5bqULzMuyagKt1JcmDwxmyzAahasLjESSbB2uYV9VVbMor9o2NP3K6dy4mXh2aog4c8lpwS9iyLHI2EZZrakM2cnnIybrz5J6FFLMan5pq4C+C3ibknSKmRM4T2kCmfNeOiWUrCoksVf1kgkQYjg3OZ26J0gWGopRLKaHoulZS0WNkfn+qKPlFUosr+Nb69DG1rT67tOnX9c15vrMu7txf7Ox0XR/yc1y8I82dISak1J1K4tUe+jBRVJcC95T4YnnelB/Nkup0fB6u1FGPfydmCTMw0r6UlSPFP8AIZjk1gNV9nEWK3M/C17vdT5rzf1NOtRr8oSfg9kJXz1yKT4lLfBDxDiq3+ltUz9sZaOzPVHwqvqfQsHo6MIvy1f/ACbcUftKRxXUaL0jX/ZdZ2PlnDhX9kBTu7UcjkvFfVmRwwRa+SnLkljalE9CjkOE4zmyoJ7aHxCw6Wys+FSKciTlcfDMda7QZHOdzP8ARYs+bumy5w7VRleJpjiazYDF4nL5e9bNNUmzodPgqcimBW5M6Q5Znq2D5Az0Tg31oD0f8QFVlxqeRnm+qcZEy7dJTJZJXDg5/nkj6UpXIiQN0irnNUOkBmlCw5nassjEFFNQiifBLlDUWLrSXGgBA5nJddIYlJIKUGnNN54BQKwRb7dUyDJjM8uWWnxRboSKtiAdukLCbJDqBVFALiyWc+0/XYcvzVqiVNjYBT0LZMBBoBR2QYs9locmyNUWDBRMmVyMHxzai+0kfca0eeZ+IXnOpu87Pa/T2JR1u75ZnmuXNaPQFfxFJSNoG7/gCvS/TuvJZXklF0cHrGePp9iasow5e2R5lsM0qNim4+yllbTI77sVP8zh9F5D6qyVihH8lOV0j1bEvCXyVWV9/wBv9DZ5ZPusNO5yHvotWpiefYhiXu0GPLSPCZJOa+wY0oxUV7KjpRQCV6E50Wl5wPbnQyOkG2EEbFprULxH1R+pCONnR09SOxCcZL+D0m9rSPROkafVdE49Mmkjx1C8v0bK4ZHhkcWMHjm8UvZmRgm9Qdh8Fdkl97ofM7mxe87M2VlNHDNp5dD0Ku1s7xy58FmvmeKV+xlDGQSDkRkV3ISTVo7kZKUbRb3XdMjyCfVbzO/YJJ7UcZi2NyGNUuWbS7G+hbRhpud6lYXtTc+84WxOWZ3IsG22uvu+iPr9/LM/bRJ84AJqKc1HO+ENGNsz17cStZUR+seeyaGu5cyZ1Nfp0p8y4Rl/+MS+kDy4kg6bU5UWmWGHbSR1HqY+xwSNpY7SHtDwdVynH050cDLjcJNM1lgZiibUVy+a7OLmCKZArTYNwchsVYohUz5pyATVQHyL2j3KlssQs4GopmFEMXlgs1BU67DkroxozylY60q0QIAiA+SsJVxtAyaKBWtJBbsOxRMRo8y4jcTaZa/fPu0Xm913mZ7/AKUktWNfBlL7vIs9RmRpmV6H6e6NDO/XzK0vC+Tk9f6vPXXo4ny/L+CgMldfNfQOzH29lUvweGWbIpd98h45qa+axZMMoflHTw7ccip8MOHKhuzUek/ZFFlaH9WN8gSfiF4P6ryLvxw/kz5/Y9GDl5DuKLMX9qFvwwMirnI+p/hZn8S1ej+ldf1dx5H4iv7NOtG5Hlb3L6S2joIXc/NUSfI6Lvh3/DeebgPIfmvE9fn3ZYx/B6LpUPsbNfd1qx2aWAnMNLmdqZjz+K8w08eeGRfPJz+uavbKOeK/ko7JaqsB6BbckKmzhp27J+mqh2otokyzsJxkDEMgVas00u1MDySS7U+CyhkSWZWNMmUeShaJ+nSqVhoruIpv2NRlmPLSi1aU/vo3aCXqqzGPeuod8iHI2A1fC0pwOB0rl33+SxbMVa+Tj9Qiu5P3PTLpeBCwnLL5lb8K+1HIl5PpX4j0V1AoXkdySSlYyiLuZUquh7oestmpmddhy/NWxiVykPRlOVsI33JiHJmuIyyRYItCpc8JaLOAdVYxTuNAB53xLH/zMgGZcRQDWpAyXntyK9aj2/SsijpqUvazzW3PJkcTrU+FMqL6j07DHFghGPwfPd/YefPLI/d/0L0W+jITYSNwmXAHySDhsfDUKjLrY5/t4ZpxbeTHw+UemfZtfUEMBjkkax7pC44ssqAChOui+d/U3R92eZZIQco1Vrktntwmz0Oz2xjhVrgRzBqvF5MU8Tqca/kKkmeVfaTeYktZaHZRtDPE5u+I8l9B+mNZYdR5H5k//B09WNRsx7pKr0UpWa14BucqZSGtLyaK5f8ABHUk/IfBeJ6zNy2Ka8HqelpehaZZWa0+je09aHsciuR2dyL97EsmCUX8FPFLhe8VyLiR2Jqunnx8J/g8HHh0NCRZuxUXj0D6t8lVLgrkPWc1VM3TKhtpS9wDrnJUMkVt+v8A2LvD4hbNR/qG3Sj+qjIucuwjuvg7FmQBqcgi3StlUpJK2bK6I8OGMa18ydVjX6s7OFs5O+bkb9mgGjWgDyXUVRRiqztVW3YaOhv9EUkBsOyLc/0T0LYUOTIVk2DRGkKHBqiQK2XYhFEom5qlAspC+qYY+CADHzD/AKia7esO+AUXm+qqpSPQSzOPS6j/AAZHjrhhzHOtMIrE44ngaxuOp/hJzrsvU/Tf1BDLjWtmdSXj8njskKdmLLl7T1Cuj4SIrKSgrJSro5GxXEMHq4roZs15viNY3ub/AAuI86LJn1tbMqyY0/5SAoy9mKWi0Y3FzqlxNSSTUk81XHX14JRjBJI0xzZkq7gLpBy95+qDxYF/9SxbGb/uBmTokTgv2xQHOb8yZa3HeWB2A5h2nQ9FwPqHRhsYfVXEo/2j0P071CWHN6Mv2y/plxarR8V4fDj5R7fby9uN/wACFpdniHj2XXyQuNHhXzyGFqAbWtR71ieK3RbBOTpBLNfFDTDluklqpryX/wCNa5Zo7vtLXioK5ebFOHkx5cbh5LILJbEgr4ISOCeLZuWAr7zjD2FtaZg6V05rXgydk7LML9KXcZ6W6v8A2N8nLqR2Yv2NL3fwdskAYag4j2pTtmVZKTn4M2XYc1VG34VsNP2r/wCX5lacEO1Wc7JK+Ea5rq6ZKx8lfgHJaGRjE9waOpp/VAaMJTdRVla/iyztOWJ3Zv1IRUkjZDpmeS+A9n4us7tcbepaCPcSnU0wT6XniXNmnjlFWPDh0Of5J0kc/JjnjdSQzHCef1RoqsP6JGgWda3qpRLPs+iNB4KQEDRF0EkK+KWwGR45a6F0VraK4XBrwORy+BPuVP8AiQ2JuMvdNGn12tWWL82WNltTXtD2GrXCo3BBXic+KevkcJcNM53lGbv3geCer4XegecyKViJ7DNvh5L0PTfqnPrpQzfdH+0VvGYC9+HLTZyccbi0fvs9Zh8Rp40XtdTrWpsq4T5+GV9pT+kXQ/yq8MnbZ8JykjvSfgPpo+ExTx2mwOCJY1d6tg7T4uUc+CUcxKvvDR1klCDyIWfZaeNp/BfrtxyRkvZmkMuI1K8RgxVJntepbV41Fe5CcrYzz9jVy8P2i0Oc1kZLR7TiQ1jd83HLyWLY2MWLmTGjk7ZceTT3fwlZY6emlfM7dsIwx/5nZnuKLkZepzk/sjS/P/o6kNban7dv8+TS3RYLvDg0WYtJyBL3O86lYcm3ka+58FWxo51Ftys0E9wQOFAzD1aTUfJZfVflHHhklB2jM3vw1LGC6M+kbuNH+W/h5K/HsQfD4Oth3YTVS4Zj7TaaVC6MMdjTmirmnLit+LDZQ5llclnYSXSODWNzJJ9y3xxpeSp90nUVbLuXiyJmUTC4DQk4R9U7yLwjZi6XOXM3Qha+NJ3CjS1g/CM/M1KDnRqj07En8lS+2PkOJ7i483Ek+9J3WdPFrwguEFYVZFFrQ3EVdGKK2P2G2vicHMcQfj0PMI0Zs2vHKqkj0Xh++22hmWTx7TfmOiMZWeZ3NSWCdexb1TmIg96YBCqgaKuOJI2MHDaKtgKK+4xOx8b/AGSCPz7owm4yUkRq1R5vc97vsUroJq+jxZH7tf3h+Eq3qnS4dQx+ri/ev7MnMHTNzHaGuaHNIIOYI0K+f5MEsc3CapouSsDaJTTKvmPgjCNO0CkZ69aD2oWk6+sxoPmurrvI/E3/AMsbgrorKyRtJIGEbEABwHTOoC1+vlxtOE2LJJikvB8UgrDK5lc6SCrfB2R+K6OHr+bGu3LFP+CpoqrVwhamHJgkHONzT7jQjyXXw9e05fubj/Ni+Rf+7lr/APHk8h9VofWtJ/8A6L+ydoePhO1nMxtYOb3sHuBJWef1FqRfDv8A0xljbPprjEQq+QPOwb7Ne5zK52XrEtj7YRo6OlgXfcvCJRlJGPajXnzepOzVcIcMG0vxvqImnM7uP3W8hzK5vUeoLAu1fuMWXKoce5vOIv2UUcMYwtNSQBlRtKDzqfBebhJ5JOc3bOt0LFGUpZJ+SljapJno5Oi4u+6pHUIbQagnIKl2+EczY3MUU02a4dU8Y0lZ5iXL4OlieWCxTHcZ8J+nBlhAEoGbdBJ9Hdd1p1NlYpds/BbHNJcM8rBIJxCmE5ilMxzXp4OKjwaoRc6SIyTF+Z8BsFVKds9Jp6scSv3BvcopGqZFpU7hYoZjcrE7LkqHYHK+AsuBtrleip0SxoMiHbmvR0Moe3PmNiDqCqk6Zm3MCywaZ6fdd6MmZjaaAe0DqCtKdnks+CWJ0xjFXPyCYpqj6ihBdVsIC1ThjSSkbDRm7VaC7oPeq3IdRRmOI7qE7fVFHt9nr0K1amw8UufAmXGpox1hvaeyuIacgfWjdWn5eC6G1oa27H9Rc/K8mJd0XwaCz8dsPtxFp5to4e+i89l+lZp/pTtfngZZPkDeHEdmkocTq7+qdPAKvD0Pcx2qVfyRyTLK5rwskgoZi11cgTQ//TRVZ9zQ3sL7vTtC9yqjQTejwhoDaAUHRcP9Tubl5ArRV2lxHIdlpiu4FiE1uI/e96ujgT9i2BUW2+mjLFU8hmfHkt2HQk+apGiCXsIQB08jW6VNO31K6GPDHGbLqNIcbdhbKIzu4AHmDuhmn2wbAra4Vs9iuOFrImsYKACi8Ps5Hkm5NnIk59/3+S0FDkRUcjmFRFK7L8eWUXcXQFl0RNfjDfD90HmAtEk+5JHTl1LNLH2N/wCy0YFrx46MPcTor/Si4ksTvC0GJhcBXMZHqsGVvG6izXq4Vln2szkvEMgcDRtNxT5qns7/ACztrpWJxr3Mp9od2MIba4R6krgJPwvpuOZ+I6rs9O2nTwy8rwZdPE8Wf05/6MYQugmenTpAXBOmVykRqnXIikTZIrkizvGoZ1ohwI5WMNtCssU6ZkkmMgkUuarrkGSXBpeH7yMUzT+66gcO+/grYypnK2sCy42elMWleDzIYFEBWSy00VE3Q6RW3k6rfFU+Rkip9GT1+CZRI5UJ2xuHVFkXJSXrcsc4qatfs4f7ua2YM0sZTkjZiL1ueSE0NCNiF0ce1B+Sh4pexVFi1xlDy2VtP4Pg5WeskK4jditc9cMTn15AmnlosOWGDL++Cf8AoEnGCuTo0lnsFoIHpbTh/C0B7vOn1WX/AKdq+exI50+pRuscb/PhEv7vh4ON03i4Cv8AKAnjp414iUy6rNOlQnFcsOjHuB5PHzFPgq54FLwzbj6plxc5IKvlFvcl2ObLmNBlTQrDmwyx+Tsa29i2F9j/ANF/boQMFc3E68uy4/UZ1jpHouiwvK5v2RtrtoGAchReQn5s8tt5Xk2JyfyWMZSR5YsWGx5+C0uSjPks7uQwetamqsayWJP6iGK2/wB/7I9x8VgzO5o6XTFeYxVocngj1uNDV1RiaKezu9lzajodKjxp5KZJvFOGRfJzeqr0+zMvKZ5jMaEg6gkHuMl6SPKs6MJ90EwJenSA2Ce5WwEI41che4IyVOHuDtmRsbuCNlQJ3jMBzRRVN2W0TtEX5EXMWeu2R3qN54R8Frj4PJZf3MZCeispXHKpNB1WWUS1AbZFVtaZJVGuQNiEkgGW/JWIQQnZU55lGgicwomAU95wh4o4dkrfwMjOWi4JBnTEOmvkj3yj4YeGIi7CXYQ3M9FZjnknLtspzzx4YObLSwWLC4MjGYPru37LpQhTo81sbHqJzn49kM3xe5jcIo83b05qZ83ZwirQ0Fn+6fgShtloacTiexp88ys8NifcdXP03AsTot7yu5srWvL/AETiB2PgtmSCkk7o4OvsyxScK7kgt3xyxN/xA+mjt/FK8dwcZcod7KWVZMa7WM2m8mytje3Zxa7o79BeT6ph7T6d9O7KyXfFo2V12yjQHCmW68jlgvY8zuKK2J9rtWyxtF6MjbU76AalVQhJvg1aGlk2p1Hx8lUy/Hl2InLltTonlhR6mXSMPp9lc/JdWS9WP3oeRVVyj5OBs9NzYOVyh9ktdE6nJ+Ec9Ng7bZGyMwucRnXLY/NSlDlu2bdTaeCfcjG3vYHwnPNpOThoenQ9FoxTjPwet0t3Fnjxwy1uOxmGNz35OeNNw3r1Kz7GRTkoo43V96OWSxw5SPG7dJ+1k/jd/qK9djj9i/hHV1sl44oXxJ6NDZwlWIBAq1CMkEQE2ogDxooFjtmCKQk2XFhYXOa0ZkkD3o1bK3Lti2z16AUAHIAeS1xXB5ibuTYT0icQrmQU9ZxqduQ7Khoe/g5P6wpskbVAKO1RUyHmlUxqEnSbb/HqrExaFSKmgU5YfB3+ygZ6n9aI0LYOSMIMhV2yUNJp7VMvFb9KKScvc4PV8rlKOP28sqrvLI3kVLnuNXHWnfktUZRg+X5Odlhkzx+1cIFe90Y3BzAak1JCTJgcpWvBdrbyhi7JcNEbtuaTFV7Q1tc6mrj+uqbHhkn44F2d3G48O5DV+WwtlYDHiipnkD4truEu2pSdIbpPpwTlLlshdlrhdIWxtcAQah39Sq9bu5UizqcIUpQE7tAjlc0k4ceY/wBJXN38PfilXlG7W3MmHtlB+Uem3LbA4BrgCOq8Js4nF2MuXYnxLCGTDD7Lmgj5/rqm1+YH0D6fnGes0lymV7JUzR23EdsL6vaObgqsiqLZl2I1jk/wbrGsPe+0+eTlcmRdIqZSsFgvTZ+9BWuUMpNeCm4it+CN7ydGkrXp4XkyJfkfHbZ4a95xnFqST55r3Lh9qo72plp0wrVWdiLskAmRYdDU6C4kg1MJRNrURWg0bVBGOwNToonyzccE3MS4TvGQ9gczz7BXY4HM3NnjsibuquOSfOIUIV5fXMrPOQyR87qqXyESttCOql8hKqWwPOdD0KsSFbIthLVauBWdkFAmAJyNS0SzLzuxWhwNaHQrpaq4pnnOpP72/gWitOAvjDaGvtb+Kqy4HOfk0622seFNqw77W6KIUdUnQnqtik8cKRyHjjnzNtcAnPL4S82gY6+yMqdOqxZM2buO1h09VQuv+SdltPpWYJRnTI/PutkZOcakcfPiWDJ3Y3wdfLDDm1oxcwPoq044/HLHn6215VJFZa5AQZG76rPkppv5NOFSuON+3g0nDl5YgM89+68Z1DX7ZM6ssTjI1N4N9NDl7Tcx15hcbG/SyU/DOx0Xd/xc33eHwZ1sm2hW5xPfxnCce5PgtrkhcZA/C7C3Mmhp5rLsNKDRy+p7eKGCS7lbNa2fJctqj5+BmtNN0YwbLIwbdIr4rzaS7PotDwNI6GbpufFBTlHgyPG96YwIWmuI59l3OkajvvYmHHXLMXednyDhq34L0aNcXTQswqiUaZ3MGS4hmqI1phWtToYmGJiUSDFBWg0bFCpxNPwvchmdU+w3Xr0V+ONnK3NhY1S8npkEYaABlTQcgtFHCcr8hiVABGtQCVlFnZYLTT7BVkCWaw7u15fVWKHNsrlIewBWorYKSMcgiyWKWiNjRUgIBEnw4syKD7vP+L6KttjJGJ4odSbEOnuXR1ZfYcLqOL9T+SodamOq4tz0qOi0d8Wzn+jOCXwctcHpGVbQkZUIyQyR71wWa+ZYZvvXkLDcrngMjLQQKue7QdAlyy7IpJcl+qvXlKUnSA2ezPixY3YjoD9Ecfd23Iq2/Tc+2BTW+eXGAddhyrz6rPP7ZHQwxjPHXshu3sDI2j952qOf7YlGn+pnv2QO5rQWvJHiuNs4VkjyemhCEpVPwbm6r3BpmvM7GrXkbP0vJCHfDmPyaKK2VzXNlGS4OenJcWNst53VLgxWm/IC0zYQXNOWpB+SshG3TL9fC8s1Be5n7XeTnZaBboYIxPbaXR8WvUpcsBZY3POW2q6WtpSzP8D9S3MWHE4+W/YpZLM4yOc/WpAXdhijij2r2PKJ3yCtNny7o2MjOmPCS3kVJL3OhrZOKJNKSjpRyBo3KUXRnYZpRHsK1QRyHrtspke1jRmTRPGNszZ8yhFs9ZuqwtijawDQeZ3K2xjSPK5srnNyZZsHmo0UhGNCFDWTUohSSSEmgzPwWei4PZbNhzOZ5/RFRorbGwmEZxxTAFp5aaZnYfrRBugULGPOrjU+4dvqq3Kx6FLfKGtPNBsKRmb5uz0kWL97ZW4sjizPs4fUiY5ocxpAzOeuxXSjSj3I4Uk5zUJ8UBgmlY4FwyPQhVY877qZq2dGChaY6+9s6Bvc4SVoeT4RzceqmqlLgA+2Empz8KJO+T5ZbLBCPEWEFqiYC92ZO3bRRyh+5+SR9dr048Iq7fOZDiOXIcgsOxlc2dvQ1PRjyM2CykNruVilI60YjQhe04mnPlse3VZcmOM/JswbM8XC8fBa3fxBQ4ZKtPVcvPoN8xKNjHim+6HH4L6G8mEVD2nxC571Zp8oxekwVuvAYSA9orrn8grsWpK/Bt0ZQw5VORSOtBJo3Pqfouti0kuZHZzdXlJVBGq4dsBbHVwNXGvVdnBDsjwefz5HklcuT6+LqwnGBrr0RyQ9yY5exn57Os9F5nL2shBxgd+yZfBZjn2uyuAUaOjDKmibUGi+OQMxShnlG7PGXEACpOwTKJXPMkuWelcJcPeib6R49cjT7o+q1Y8dcnC29r1OF4NQGaK0wDEbeiVhQw1iBCWFQllK2DCctFnaLrsZAREJAKIVi0sudG67nYJXKiJWQaynfc7lI22MReKoJkKu8ocgNkUEq7VISA3knURWVVpuP0oJaQ1/I6HutGLM4fwYtnUWXn3M3esEsfqyNPTPEPCiv9WD9jH/AI2dKm7QlDI3CWkv60CsjkjVMongyqVpHMIbkwHuUsskVwh46+bI7kiMVkLnD1c9gFmnkOpg1exclm25iKOIrvh5LPPlG2Dofjsu58FnaNCYVtnVb8jWEdYWnIgFBoAubhbrmEVEDYeC5wNapqImaC7LnHtFtB7ytOPH7srlP2NLZ4Kd/h2WhFLGTACOYT0K2ZK+rrwOOWR0WaeOmaMc7RnrTZlVRdZQWq6yDVuVdtk6GU2vAAWR+7D4KUmaI7Pyh2y3W47FFRQJbfwjf8HcPBn7Rwz2WnFD3OdsbEpcGvZH5K2jH3B4o0GGw4YkJZINUoJIBQNlTE6uqz2XNUEOWuilCAXEv0ybz3PboqpTGSOiMDJVkIPCdABUUCKW5hc3LZPFC2VbYhQg5HZOAWMRrlWvRQlgp7oe/wBptf4qIEsqX3U1lQKtrqAULD5AMudn4ugrqj3BL66bnbH6xbnsPqj2sFhbbYKVc0Znb6JJDxKwWYk0DTU7KjJKMI90nRYnRaWa5XEclxM3W8UHUVYyZ2e6HN2qOit1+rYcrp8E7iMF3vdo0n4LtRhfgWU0XVkuZrBikzPIaLRDClyyp5G/A+2HenYDZOBBWsRJYalFYhBW1RCQFrgpVhTozdvuR7ammJu1PmqJYmi6OVMpTYaqpRZb3oLFdx2Feg1T9jYrmi6uq4nOILxRvLdWQwP3KZ5V7GqiiAo1uS1VRmlKxprELAFDUjCTAQCdAQCdCgaKhwDc1mkqLiDoi7N2mw+qqcm+CUFa5JVEuyDkUQG4ogAlpPZMkCyWFOAWlu4HTJMQTdZXsNafNQgOe1SHICnghRKFBdrnHPLvqjQbG7PdzWdSgEcZCmoWwU7K5JXFsZNArGGlxz0yXkOtbE5T7I+EWRLuzxVXDjCxrJ2mIUVjxUSxS75gCWnbML2fRdhzx9kvKKcqHhHXM+HRdpiJk/RqBs6GckyQLPi1OCyUcQ1TJCORFrC45+A2RI+Av9hb90HuAhaE7mFbZgNAB2CNksjJBTTVFMVkmQ0UciIK1qQYnhSjHFCHWjKqAbPlB0VbY86nM/DsscnZfRJyrbACc3zUQGDe5NXsAg1pOqZKiMI1qahToYiQmAiAVnl2CgUhf0alhOtj2CNEsmIwpQLIv6JgCtskDGFx/RQk6Vkqylsk2/VeO2l3TdlpdWW3AaGip9JVVEsZfeFRn5hZp4Wnwx0xex5yg6rvdGTUyufgvwvTFISiKIfFqYFnGx1KYDZxxqaDQIgGoWUQbFsMGpbIdOShCLI65ot0LR8Y6Kd1hPlAnwKgT4NqhZCVM0BiDuyg6EFiZoIlIBg3uUpg4BGPfdWxEZ80JqAFDVCHUSFfJbQ4lrNNCfolsbt9ybYU1IFnSxGgWfEIgPqKEPsCJDPXy4vd+Ee8pJfcWLgqC6nNcLc1pKVoezrrSdnA+4rCoP3QA0VvOhR9DudkNNcFmPtnfReg0dZY42/crk7NAxq6CKmSomIfYUSH0jw0U3TAJwxqNisYAQATaUpDhz7KLgUnGCUHSGXJMQGntFDuG7QT4Mt0VIANsWdEzZA4HJJYTjgiEESFBkytc5Y2jVQIu5JVEDPgxOkKzuFMrFJYEQEXOA1yRSYBC0yOeaDJvXdB2MkiVmhARSI2FARATRFIlqNEOhiNEASDFltup2thToRvKy6GmSPZRO4o7RZq9lVPF3eRkyrku52xoOuayS1IsdMsLiusveMWbR5KzFqxi7FlI3lnYAABotqiUth8aahSdUSEZZcIqjRErIQjF6xRojdDjQgITCjISLkKFZKJteyEuCJWNMaq2XRiEogWtA3NUKmiGGiawVRBxRRCJdREIs8muSchVlZDYfBRismghSbUwjJIgErZqFZEVkIwp7jEt0rCT2RFPlAEmJkQ4/RQgNmyaJGSeMimYCgnCVhQCQKn3LC5sjQAKCnZW+xU/JZjRMgM5smAGsx1UFB2n2woOvA3HsmZWwwSgJDRBkAE5hOitjlnOSpkPEbYq2aIBECwgUUJIg5ErYJOAXmKZBBFME//2Q=="/>
          <p:cNvSpPr>
            <a:spLocks noChangeAspect="1" noChangeArrowheads="1"/>
          </p:cNvSpPr>
          <p:nvPr/>
        </p:nvSpPr>
        <p:spPr bwMode="auto">
          <a:xfrm>
            <a:off x="307974" y="7937"/>
            <a:ext cx="1337533" cy="133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4575922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428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Kaj so vrstni pridevniki?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78410" y="1793801"/>
            <a:ext cx="10515600" cy="4737628"/>
          </a:xfrm>
        </p:spPr>
        <p:txBody>
          <a:bodyPr/>
          <a:lstStyle/>
          <a:p>
            <a:r>
              <a:rPr lang="sl-SI" dirty="0" smtClean="0"/>
              <a:t>Vrstni pridevniki  nam povejo, </a:t>
            </a:r>
            <a:r>
              <a:rPr lang="sl-SI" dirty="0" smtClean="0">
                <a:solidFill>
                  <a:srgbClr val="FF0000"/>
                </a:solidFill>
              </a:rPr>
              <a:t>katere vrste je kdo ali kaj </a:t>
            </a:r>
            <a:r>
              <a:rPr lang="sl-SI" dirty="0" smtClean="0"/>
              <a:t>(naprava </a:t>
            </a:r>
            <a:r>
              <a:rPr lang="sl-SI" dirty="0"/>
              <a:t>ali predmet, jed, rastlina, žival, jezik</a:t>
            </a:r>
            <a:r>
              <a:rPr lang="sl-SI" dirty="0" smtClean="0"/>
              <a:t>…). Po njem se vprašamo: </a:t>
            </a:r>
            <a:r>
              <a:rPr lang="sl-SI" dirty="0" smtClean="0">
                <a:solidFill>
                  <a:srgbClr val="FF0000"/>
                </a:solidFill>
              </a:rPr>
              <a:t>KATERI</a:t>
            </a:r>
            <a:r>
              <a:rPr lang="sl-SI" dirty="0" smtClean="0"/>
              <a:t>, </a:t>
            </a:r>
            <a:r>
              <a:rPr lang="sl-SI" dirty="0" smtClean="0">
                <a:solidFill>
                  <a:srgbClr val="FF0000"/>
                </a:solidFill>
              </a:rPr>
              <a:t>KATERO, KATERA.</a:t>
            </a:r>
          </a:p>
          <a:p>
            <a:endParaRPr lang="sl-SI" dirty="0">
              <a:solidFill>
                <a:srgbClr val="FF0000"/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5157" y="3306033"/>
            <a:ext cx="1656942" cy="1326874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427" y="3027188"/>
            <a:ext cx="1697152" cy="135907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3470" y="3027188"/>
            <a:ext cx="1411605" cy="1884565"/>
          </a:xfrm>
          <a:prstGeom prst="rect">
            <a:avLst/>
          </a:prstGeom>
        </p:spPr>
      </p:pic>
      <p:sp>
        <p:nvSpPr>
          <p:cNvPr id="10" name="PoljeZBesedilom 9"/>
          <p:cNvSpPr txBox="1"/>
          <p:nvPr/>
        </p:nvSpPr>
        <p:spPr>
          <a:xfrm>
            <a:off x="1267030" y="4120043"/>
            <a:ext cx="2599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Mestno kolo</a:t>
            </a:r>
            <a:endParaRPr lang="sl-SI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4010297" y="4911753"/>
            <a:ext cx="1502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Teniški lopar</a:t>
            </a:r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8241843" y="5159114"/>
            <a:ext cx="1854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Gozdna jagoda</a:t>
            </a:r>
            <a:endParaRPr lang="sl-SI" dirty="0"/>
          </a:p>
        </p:txBody>
      </p:sp>
      <p:sp>
        <p:nvSpPr>
          <p:cNvPr id="14" name="PoljeZBesedilom 13"/>
          <p:cNvSpPr txBox="1"/>
          <p:nvPr/>
        </p:nvSpPr>
        <p:spPr>
          <a:xfrm>
            <a:off x="1124427" y="5956663"/>
            <a:ext cx="9077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Naštejmo še nekaj primerov</a:t>
            </a:r>
            <a:r>
              <a:rPr lang="sl-SI" dirty="0" smtClean="0"/>
              <a:t>!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28353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Učbenik str. 34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Preberimo pridevnike, ki določajo različne vrste naprave, predmeta, jedi, rastline, živali in jezika.</a:t>
            </a:r>
          </a:p>
          <a:p>
            <a:r>
              <a:rPr lang="sl-SI" dirty="0" smtClean="0"/>
              <a:t>V čem se ločita beseda nogometen in nogometna?</a:t>
            </a:r>
          </a:p>
          <a:p>
            <a:r>
              <a:rPr lang="sl-SI" dirty="0" smtClean="0"/>
              <a:t>Eno je slovarska oblika, eno pa vrstni pridevnik (beseda se spremeni, kajti ne moremo reči </a:t>
            </a:r>
            <a:r>
              <a:rPr lang="sl-SI" b="1" dirty="0" err="1" smtClean="0"/>
              <a:t>nogometena</a:t>
            </a:r>
            <a:r>
              <a:rPr lang="sl-SI" dirty="0" smtClean="0"/>
              <a:t>) ali čokoladen-čokoladni.</a:t>
            </a:r>
          </a:p>
          <a:p>
            <a:r>
              <a:rPr lang="sl-SI" dirty="0" smtClean="0"/>
              <a:t>Iz slovarske oblike tvori vrstni pridevnik:</a:t>
            </a:r>
          </a:p>
          <a:p>
            <a:r>
              <a:rPr lang="sl-SI" dirty="0" err="1"/>
              <a:t>v</a:t>
            </a:r>
            <a:r>
              <a:rPr lang="sl-SI" dirty="0" err="1" smtClean="0"/>
              <a:t>ečeren+obleka</a:t>
            </a:r>
            <a:endParaRPr lang="sl-SI" dirty="0" smtClean="0"/>
          </a:p>
          <a:p>
            <a:r>
              <a:rPr lang="sl-SI" dirty="0" err="1"/>
              <a:t>s</a:t>
            </a:r>
            <a:r>
              <a:rPr lang="sl-SI" dirty="0" err="1" smtClean="0"/>
              <a:t>aden+solata</a:t>
            </a:r>
            <a:endParaRPr lang="sl-SI" dirty="0" smtClean="0"/>
          </a:p>
          <a:p>
            <a:r>
              <a:rPr lang="sl-SI" dirty="0" smtClean="0"/>
              <a:t>božičen + kaktus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8124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Naredimo nekaj vaj!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512116"/>
            <a:ext cx="11353800" cy="4351338"/>
          </a:xfrm>
        </p:spPr>
        <p:txBody>
          <a:bodyPr/>
          <a:lstStyle/>
          <a:p>
            <a:r>
              <a:rPr lang="sl-SI" dirty="0" smtClean="0"/>
              <a:t>Smiselno poveži:</a:t>
            </a: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21880"/>
              </p:ext>
            </p:extLst>
          </p:nvPr>
        </p:nvGraphicFramePr>
        <p:xfrm>
          <a:off x="1078410" y="2601412"/>
          <a:ext cx="8128000" cy="24669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02222878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56096592"/>
                    </a:ext>
                  </a:extLst>
                </a:gridCol>
              </a:tblGrid>
              <a:tr h="616744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divji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nož </a:t>
                      </a:r>
                      <a:endParaRPr lang="sl-SI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78163"/>
                  </a:ext>
                </a:extLst>
              </a:tr>
              <a:tr h="616744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materni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nabiralnik</a:t>
                      </a:r>
                      <a:endParaRPr lang="sl-SI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336495"/>
                  </a:ext>
                </a:extLst>
              </a:tr>
              <a:tr h="616744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poštni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jezik</a:t>
                      </a:r>
                      <a:endParaRPr lang="sl-SI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310224"/>
                  </a:ext>
                </a:extLst>
              </a:tr>
              <a:tr h="616744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žepni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petelin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76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67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35"/>
          </a:xfrm>
        </p:spPr>
        <p:txBody>
          <a:bodyPr>
            <a:normAutofit fontScale="90000"/>
          </a:bodyPr>
          <a:lstStyle/>
          <a:p>
            <a:r>
              <a:rPr lang="sl-SI" sz="3200" b="1" dirty="0" smtClean="0"/>
              <a:t>Iz prvega samostalnika tvori vrstni pridevnik.</a:t>
            </a:r>
            <a:endParaRPr lang="sl-SI" sz="32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40377" y="1097280"/>
            <a:ext cx="10515600" cy="55255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l-SI" dirty="0"/>
              <a:t>l</a:t>
            </a:r>
            <a:r>
              <a:rPr lang="sl-SI" dirty="0" smtClean="0"/>
              <a:t>ešnik + sladoled -__________________________</a:t>
            </a:r>
          </a:p>
          <a:p>
            <a:pPr algn="just"/>
            <a:r>
              <a:rPr lang="sl-SI" dirty="0"/>
              <a:t>m</a:t>
            </a:r>
            <a:r>
              <a:rPr lang="sl-SI" dirty="0" smtClean="0"/>
              <a:t>ak + nadev -_______________________________</a:t>
            </a:r>
          </a:p>
          <a:p>
            <a:pPr algn="just"/>
            <a:r>
              <a:rPr lang="sl-SI" dirty="0" smtClean="0"/>
              <a:t>hrast + les -________________________________</a:t>
            </a:r>
          </a:p>
          <a:p>
            <a:pPr algn="just"/>
            <a:r>
              <a:rPr lang="sl-SI" dirty="0"/>
              <a:t>a</a:t>
            </a:r>
            <a:r>
              <a:rPr lang="sl-SI" dirty="0" smtClean="0"/>
              <a:t>jda + žganci-_______________________________</a:t>
            </a:r>
          </a:p>
          <a:p>
            <a:pPr marL="0" indent="0" algn="just">
              <a:buNone/>
            </a:pPr>
            <a:endParaRPr lang="sl-SI" dirty="0" smtClean="0"/>
          </a:p>
          <a:p>
            <a:pPr marL="0" indent="0" algn="just">
              <a:buNone/>
            </a:pPr>
            <a:r>
              <a:rPr lang="sl-SI" dirty="0" smtClean="0"/>
              <a:t>Tvori ustrezen vrstni pridevnik, da boš dobil smiselno zvezo.</a:t>
            </a:r>
          </a:p>
          <a:p>
            <a:pPr marL="0" indent="0" algn="just">
              <a:buNone/>
            </a:pPr>
            <a:r>
              <a:rPr lang="sl-SI" dirty="0"/>
              <a:t>j</a:t>
            </a:r>
            <a:r>
              <a:rPr lang="sl-SI" dirty="0" smtClean="0"/>
              <a:t>uha iz kokoši________________________</a:t>
            </a:r>
          </a:p>
          <a:p>
            <a:pPr marL="0" indent="0" algn="just">
              <a:buNone/>
            </a:pPr>
            <a:r>
              <a:rPr lang="sl-SI" dirty="0"/>
              <a:t>m</a:t>
            </a:r>
            <a:r>
              <a:rPr lang="sl-SI" dirty="0" smtClean="0"/>
              <a:t>armelada iz jagod____________________</a:t>
            </a:r>
          </a:p>
          <a:p>
            <a:pPr marL="0" indent="0" algn="just">
              <a:buNone/>
            </a:pPr>
            <a:r>
              <a:rPr lang="sl-SI" dirty="0"/>
              <a:t>m</a:t>
            </a:r>
            <a:r>
              <a:rPr lang="sl-SI" dirty="0" smtClean="0"/>
              <a:t>ed iz ajde___________________________</a:t>
            </a:r>
          </a:p>
          <a:p>
            <a:pPr marL="0" indent="0" algn="just">
              <a:buNone/>
            </a:pPr>
            <a:r>
              <a:rPr lang="sl-SI" dirty="0" smtClean="0"/>
              <a:t>čaj iz lipe_____________________________</a:t>
            </a:r>
          </a:p>
          <a:p>
            <a:pPr marL="0" indent="0" algn="just">
              <a:buNone/>
            </a:pPr>
            <a:r>
              <a:rPr lang="sl-SI" dirty="0" smtClean="0"/>
              <a:t>potica z orehi__________________________</a:t>
            </a:r>
          </a:p>
          <a:p>
            <a:pPr marL="0" indent="0" algn="just">
              <a:buNone/>
            </a:pPr>
            <a:r>
              <a:rPr lang="sl-SI" dirty="0"/>
              <a:t>s</a:t>
            </a:r>
            <a:r>
              <a:rPr lang="sl-SI" dirty="0" smtClean="0"/>
              <a:t>ok iz malin____________________________</a:t>
            </a:r>
          </a:p>
          <a:p>
            <a:pPr marL="0" indent="0" algn="just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8050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/>
          </a:bodyPr>
          <a:lstStyle/>
          <a:p>
            <a:r>
              <a:rPr lang="sl-SI" sz="2800" b="1" dirty="0" smtClean="0"/>
              <a:t>V zvezek napiši naslov </a:t>
            </a:r>
            <a:r>
              <a:rPr lang="sl-SI" sz="2800" b="1" dirty="0" smtClean="0">
                <a:solidFill>
                  <a:srgbClr val="FF0000"/>
                </a:solidFill>
              </a:rPr>
              <a:t>VRSTNI PRIDEVNIK </a:t>
            </a:r>
            <a:r>
              <a:rPr lang="sl-SI" sz="2800" b="1" dirty="0" smtClean="0"/>
              <a:t>in datum in prepiši iz DL.</a:t>
            </a:r>
            <a:endParaRPr lang="sl-SI" sz="28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747656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Vrstni pridevniki  nam povejo, </a:t>
            </a:r>
            <a:r>
              <a:rPr lang="sl-SI" dirty="0">
                <a:solidFill>
                  <a:srgbClr val="FF0000"/>
                </a:solidFill>
              </a:rPr>
              <a:t>katere vrste je kdo ali kaj </a:t>
            </a:r>
            <a:r>
              <a:rPr lang="sl-SI" dirty="0"/>
              <a:t>(naprava ali predmet, jed, rastlina, žival, jezik…). Po njem se vprašamo: </a:t>
            </a:r>
            <a:r>
              <a:rPr lang="sl-SI" dirty="0">
                <a:solidFill>
                  <a:srgbClr val="FF0000"/>
                </a:solidFill>
              </a:rPr>
              <a:t>KATERI</a:t>
            </a:r>
            <a:r>
              <a:rPr lang="sl-SI" dirty="0"/>
              <a:t>, </a:t>
            </a:r>
            <a:r>
              <a:rPr lang="sl-SI" dirty="0">
                <a:solidFill>
                  <a:srgbClr val="FF0000"/>
                </a:solidFill>
              </a:rPr>
              <a:t>KATERO, KATERA</a:t>
            </a:r>
            <a:r>
              <a:rPr lang="sl-SI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sl-SI" dirty="0">
              <a:solidFill>
                <a:srgbClr val="FF0000"/>
              </a:solidFill>
            </a:endParaRPr>
          </a:p>
          <a:p>
            <a:r>
              <a:rPr lang="sl-SI" dirty="0" smtClean="0"/>
              <a:t>                    </a:t>
            </a:r>
            <a:r>
              <a:rPr lang="sl-SI" b="1" dirty="0" smtClean="0"/>
              <a:t>Katero</a:t>
            </a:r>
            <a:r>
              <a:rPr lang="sl-SI" dirty="0" smtClean="0"/>
              <a:t> kolo?    Mestno.</a:t>
            </a:r>
          </a:p>
          <a:p>
            <a:endParaRPr lang="sl-SI" dirty="0"/>
          </a:p>
          <a:p>
            <a:endParaRPr lang="sl-SI" dirty="0" smtClean="0"/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             </a:t>
            </a:r>
            <a:r>
              <a:rPr lang="sl-SI" b="1" dirty="0" smtClean="0"/>
              <a:t>Kateri</a:t>
            </a:r>
            <a:r>
              <a:rPr lang="sl-SI" dirty="0" smtClean="0"/>
              <a:t> lopar?      Teniški.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                      Katera jagoda?    Gozdna.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182" y="2238859"/>
            <a:ext cx="1697152" cy="135907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182" y="3735008"/>
            <a:ext cx="1308271" cy="118147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936" y="5053558"/>
            <a:ext cx="1017644" cy="135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817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2"/>
          <p:cNvSpPr txBox="1">
            <a:spLocks/>
          </p:cNvSpPr>
          <p:nvPr/>
        </p:nvSpPr>
        <p:spPr>
          <a:xfrm>
            <a:off x="892628" y="574766"/>
            <a:ext cx="10515600" cy="61134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l-SI" b="1" dirty="0"/>
              <a:t>Iz prvega samostalnika tvori vrstni </a:t>
            </a:r>
            <a:r>
              <a:rPr lang="sl-SI" b="1" dirty="0" smtClean="0"/>
              <a:t>pridevnik:</a:t>
            </a:r>
            <a:endParaRPr lang="sl-SI" dirty="0" smtClean="0"/>
          </a:p>
          <a:p>
            <a:pPr algn="just"/>
            <a:r>
              <a:rPr lang="sl-SI" dirty="0" smtClean="0"/>
              <a:t>lešnik + sladoled -__________________________</a:t>
            </a:r>
          </a:p>
          <a:p>
            <a:pPr algn="just"/>
            <a:r>
              <a:rPr lang="sl-SI" dirty="0" smtClean="0"/>
              <a:t>mak + nadev -_______________________________</a:t>
            </a:r>
          </a:p>
          <a:p>
            <a:pPr algn="just"/>
            <a:r>
              <a:rPr lang="sl-SI" dirty="0" smtClean="0"/>
              <a:t>hrast + les -________________________________</a:t>
            </a:r>
          </a:p>
          <a:p>
            <a:pPr algn="just"/>
            <a:r>
              <a:rPr lang="sl-SI" dirty="0" smtClean="0"/>
              <a:t>ajda + žganci-_______________________________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sl-SI" b="1" dirty="0" smtClean="0"/>
              <a:t>Tvori ustrezen vrstni pridevnik, da boš dobil smiselno zvezo.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sl-SI" dirty="0" smtClean="0"/>
              <a:t>juha iz kokoši________________________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sl-SI" dirty="0" smtClean="0"/>
              <a:t>marmelada iz jagod____________________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sl-SI" dirty="0" smtClean="0"/>
              <a:t>med iz ajde___________________________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sl-SI" dirty="0" smtClean="0"/>
              <a:t>čaj iz lipe_____________________________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sl-SI" dirty="0" smtClean="0"/>
              <a:t>potica z orehi__________________________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sl-SI" dirty="0" smtClean="0"/>
              <a:t>sok iz malin____________________________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45630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2"/>
          <p:cNvSpPr txBox="1">
            <a:spLocks/>
          </p:cNvSpPr>
          <p:nvPr/>
        </p:nvSpPr>
        <p:spPr>
          <a:xfrm>
            <a:off x="1200150" y="594866"/>
            <a:ext cx="113538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/>
              <a:t>Smiselno poveži:</a:t>
            </a:r>
          </a:p>
          <a:p>
            <a:endParaRPr lang="sl-SI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992074"/>
              </p:ext>
            </p:extLst>
          </p:nvPr>
        </p:nvGraphicFramePr>
        <p:xfrm>
          <a:off x="1608847" y="2058888"/>
          <a:ext cx="9171578" cy="2887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5789">
                  <a:extLst>
                    <a:ext uri="{9D8B030D-6E8A-4147-A177-3AD203B41FA5}">
                      <a16:colId xmlns:a16="http://schemas.microsoft.com/office/drawing/2014/main" val="2511569527"/>
                    </a:ext>
                  </a:extLst>
                </a:gridCol>
                <a:gridCol w="4585789">
                  <a:extLst>
                    <a:ext uri="{9D8B030D-6E8A-4147-A177-3AD203B41FA5}">
                      <a16:colId xmlns:a16="http://schemas.microsoft.com/office/drawing/2014/main" val="569805768"/>
                    </a:ext>
                  </a:extLst>
                </a:gridCol>
              </a:tblGrid>
              <a:tr h="820130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divji</a:t>
                      </a:r>
                      <a:endParaRPr lang="sl-SI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nož </a:t>
                      </a:r>
                      <a:endParaRPr lang="sl-SI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96436"/>
                  </a:ext>
                </a:extLst>
              </a:tr>
              <a:tr h="689062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materni</a:t>
                      </a:r>
                      <a:endParaRPr lang="sl-SI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nabiralnik</a:t>
                      </a:r>
                      <a:endParaRPr lang="sl-SI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685699"/>
                  </a:ext>
                </a:extLst>
              </a:tr>
              <a:tr h="689062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poštni</a:t>
                      </a:r>
                      <a:endParaRPr lang="sl-SI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jezik</a:t>
                      </a:r>
                      <a:endParaRPr lang="sl-SI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399423"/>
                  </a:ext>
                </a:extLst>
              </a:tr>
              <a:tr h="689062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žepni</a:t>
                      </a:r>
                      <a:endParaRPr lang="sl-SI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petelin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547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713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367</Words>
  <Application>Microsoft Office PowerPoint</Application>
  <PresentationFormat>Širokozaslonsko</PresentationFormat>
  <Paragraphs>73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Officeova tema</vt:lpstr>
      <vt:lpstr>VRSTNI PRIDEVNIK</vt:lpstr>
      <vt:lpstr>Kaj so vrstni pridevniki?</vt:lpstr>
      <vt:lpstr>Učbenik str. 34</vt:lpstr>
      <vt:lpstr>Naredimo nekaj vaj!</vt:lpstr>
      <vt:lpstr>Iz prvega samostalnika tvori vrstni pridevnik.</vt:lpstr>
      <vt:lpstr>V zvezek napiši naslov VRSTNI PRIDEVNIK in datum in prepiši iz DL.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Svojilni pridevnik</dc:title>
  <dc:creator>Uporabnik</dc:creator>
  <cp:lastModifiedBy>Uporabnik</cp:lastModifiedBy>
  <cp:revision>20</cp:revision>
  <dcterms:created xsi:type="dcterms:W3CDTF">2020-05-10T07:55:18Z</dcterms:created>
  <dcterms:modified xsi:type="dcterms:W3CDTF">2020-05-13T09:30:08Z</dcterms:modified>
</cp:coreProperties>
</file>