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6.1.2017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6.1.2017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6.1.2017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6.1.2017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6.1.2017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6.1.2017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6.1.2017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6.1.2017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6.1.2017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6.1.2017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6.1.2017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sl-SI" smtClean="0"/>
              <a:t>Kliknite ikono, če želite dodati sliko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9A59C-9A0B-40BC-BEF3-75E63AAC039B}" type="datetimeFigureOut">
              <a:rPr lang="sl-SI" smtClean="0"/>
              <a:t>6.1.2017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334066" y="332656"/>
            <a:ext cx="8700459" cy="21318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l-SI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DIE VERKEHRSMITTEL </a:t>
            </a:r>
            <a:endParaRPr lang="sl-SI" sz="5400" dirty="0" smtClean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l-SI" sz="3600" dirty="0" smtClean="0">
                <a:latin typeface="Calibri"/>
                <a:ea typeface="Calibri"/>
                <a:cs typeface="Times New Roman"/>
              </a:rPr>
              <a:t>PREVOZNA SREDSTVA</a:t>
            </a:r>
            <a:endParaRPr lang="sl-SI" sz="36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026" name="Picture 2" descr="Rezultat iskanja slik za Verkehrsmitt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068" y="2571151"/>
            <a:ext cx="2810453" cy="392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36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683568" y="548680"/>
            <a:ext cx="8064896" cy="6008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das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Fahrrad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kolo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das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Motorrad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,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das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Mofa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smtClean="0">
                <a:latin typeface="Calibri"/>
                <a:ea typeface="Calibri"/>
                <a:cs typeface="Times New Roman"/>
              </a:rPr>
              <a:t>– motor</a:t>
            </a:r>
            <a:endParaRPr lang="sl-SI" sz="2800" b="1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das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Rennmotorrad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dirkalni </a:t>
            </a:r>
            <a:r>
              <a:rPr lang="sl-SI" sz="2800" b="1" dirty="0" smtClean="0">
                <a:latin typeface="Calibri"/>
                <a:ea typeface="Calibri"/>
                <a:cs typeface="Times New Roman"/>
              </a:rPr>
              <a:t>motor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</a:t>
            </a:r>
            <a:r>
              <a:rPr lang="sl-SI" sz="2800" b="1" dirty="0" err="1" smtClean="0">
                <a:latin typeface="Calibri"/>
                <a:ea typeface="Calibri"/>
                <a:cs typeface="Times New Roman"/>
              </a:rPr>
              <a:t>er</a:t>
            </a:r>
            <a:r>
              <a:rPr lang="sl-SI" sz="2800" b="1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 smtClean="0">
                <a:latin typeface="Calibri"/>
                <a:ea typeface="Calibri"/>
                <a:cs typeface="Times New Roman"/>
              </a:rPr>
              <a:t>Scooter</a:t>
            </a:r>
            <a:r>
              <a:rPr lang="sl-SI" sz="2800" b="1" dirty="0" smtClean="0">
                <a:latin typeface="Calibri"/>
                <a:ea typeface="Calibri"/>
                <a:cs typeface="Times New Roman"/>
              </a:rPr>
              <a:t> - skuter</a:t>
            </a:r>
            <a:endParaRPr lang="sl-SI" sz="2800" b="1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das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Auto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avto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der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Taxi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taksi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der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LKW =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der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Lastkraftwagen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=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der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Lastwagen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tovornjak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der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Kombi – kombi</a:t>
            </a:r>
          </a:p>
          <a:p>
            <a:r>
              <a:rPr lang="sl-SI" sz="2800" b="1" dirty="0" err="1">
                <a:latin typeface="Calibri"/>
                <a:ea typeface="Calibri"/>
                <a:cs typeface="Times New Roman"/>
              </a:rPr>
              <a:t>das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Wohnmobil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- avtodom</a:t>
            </a:r>
            <a:endParaRPr lang="sl-SI" sz="2800" b="1" dirty="0"/>
          </a:p>
        </p:txBody>
      </p:sp>
    </p:spTree>
    <p:extLst>
      <p:ext uri="{BB962C8B-B14F-4D97-AF65-F5344CB8AC3E}">
        <p14:creationId xmlns:p14="http://schemas.microsoft.com/office/powerpoint/2010/main" val="21562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99592" y="836712"/>
            <a:ext cx="7272808" cy="4889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der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Bus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avtobus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die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Straßenbahn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tramvaj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die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U-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Bahn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podzemna železnica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der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Zug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vlak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der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Schnellzug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hitri vlak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das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Flugzeug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letalo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der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Hubschrauber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,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der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Helikopter – helikopter </a:t>
            </a:r>
          </a:p>
          <a:p>
            <a:r>
              <a:rPr lang="sl-SI" sz="2800" b="1" dirty="0" err="1">
                <a:latin typeface="Calibri"/>
                <a:ea typeface="Calibri"/>
                <a:cs typeface="Times New Roman"/>
              </a:rPr>
              <a:t>das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Boot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čoln, podmornica</a:t>
            </a:r>
            <a:endParaRPr lang="sl-SI" sz="2800" b="1" dirty="0"/>
          </a:p>
        </p:txBody>
      </p:sp>
    </p:spTree>
    <p:extLst>
      <p:ext uri="{BB962C8B-B14F-4D97-AF65-F5344CB8AC3E}">
        <p14:creationId xmlns:p14="http://schemas.microsoft.com/office/powerpoint/2010/main" val="272634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827584" y="764704"/>
            <a:ext cx="5310336" cy="4889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das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Schiff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ladja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die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Yacht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jahta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die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Fähre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trajekt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der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Traktor – traktor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der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Roller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skiro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die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Inliners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rolerji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800" b="1" dirty="0" err="1">
                <a:latin typeface="Calibri"/>
                <a:ea typeface="Calibri"/>
                <a:cs typeface="Times New Roman"/>
              </a:rPr>
              <a:t>der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Schlitten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sani</a:t>
            </a:r>
          </a:p>
          <a:p>
            <a:r>
              <a:rPr lang="sl-SI" sz="2800" b="1" dirty="0" err="1">
                <a:latin typeface="Calibri"/>
                <a:ea typeface="Calibri"/>
                <a:cs typeface="Times New Roman"/>
              </a:rPr>
              <a:t>der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</a:t>
            </a:r>
            <a:r>
              <a:rPr lang="sl-SI" sz="2800" b="1" dirty="0" err="1">
                <a:latin typeface="Calibri"/>
                <a:ea typeface="Calibri"/>
                <a:cs typeface="Times New Roman"/>
              </a:rPr>
              <a:t>Motorschlitten</a:t>
            </a:r>
            <a:r>
              <a:rPr lang="sl-SI" sz="2800" b="1" dirty="0">
                <a:latin typeface="Calibri"/>
                <a:ea typeface="Calibri"/>
                <a:cs typeface="Times New Roman"/>
              </a:rPr>
              <a:t> – motorne sani</a:t>
            </a:r>
            <a:endParaRPr lang="sl-SI" sz="2800" b="1" dirty="0"/>
          </a:p>
        </p:txBody>
      </p:sp>
    </p:spTree>
    <p:extLst>
      <p:ext uri="{BB962C8B-B14F-4D97-AF65-F5344CB8AC3E}">
        <p14:creationId xmlns:p14="http://schemas.microsoft.com/office/powerpoint/2010/main" val="201464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TM02455519[[fn=Zima]]</Template>
  <TotalTime>11</TotalTime>
  <Words>122</Words>
  <Application>Microsoft Office PowerPoint</Application>
  <PresentationFormat>Diaprojekcija na zaslonu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5" baseType="lpstr">
      <vt:lpstr>Winter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Uporabnik</dc:creator>
  <cp:lastModifiedBy>Uporabnik</cp:lastModifiedBy>
  <cp:revision>7</cp:revision>
  <dcterms:created xsi:type="dcterms:W3CDTF">2017-01-06T09:44:31Z</dcterms:created>
  <dcterms:modified xsi:type="dcterms:W3CDTF">2017-01-06T09:57:53Z</dcterms:modified>
</cp:coreProperties>
</file>