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6.1.2017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6.1.2017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6.1.2017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6.1.2017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6.1.2017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6.1.2017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6.1.2017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6.1.2017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6.1.2017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6.1.2017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6.1.2017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sl-SI" smtClean="0"/>
              <a:t>Kliknite ikono, če želite dodati sliko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/>
              <a:t>6.1.2017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334066" y="332656"/>
            <a:ext cx="8700459" cy="21318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l-SI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DIE VERKEHRSMITTEL </a:t>
            </a:r>
            <a:endParaRPr lang="sl-SI" sz="5400" dirty="0" smtClean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l-SI" sz="3600" dirty="0" smtClean="0">
                <a:latin typeface="Calibri"/>
                <a:ea typeface="Calibri"/>
                <a:cs typeface="Times New Roman"/>
              </a:rPr>
              <a:t>PREVOZNA SREDSTVA</a:t>
            </a:r>
            <a:endParaRPr lang="sl-SI" sz="36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026" name="Picture 2" descr="Rezultat iskanja slik za Verkehrsmitt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068" y="2571151"/>
            <a:ext cx="2810453" cy="392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436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683568" y="548680"/>
            <a:ext cx="8064896" cy="6008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2800" b="1" dirty="0" err="1">
                <a:latin typeface="Calibri"/>
                <a:ea typeface="Calibri"/>
                <a:cs typeface="Times New Roman"/>
              </a:rPr>
              <a:t>das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</a:t>
            </a:r>
            <a:r>
              <a:rPr lang="sl-SI" sz="2800" b="1" dirty="0" err="1">
                <a:latin typeface="Calibri"/>
                <a:ea typeface="Calibri"/>
                <a:cs typeface="Times New Roman"/>
              </a:rPr>
              <a:t>Fahrrad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– kolo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2800" b="1" dirty="0" err="1">
                <a:latin typeface="Calibri"/>
                <a:ea typeface="Calibri"/>
                <a:cs typeface="Times New Roman"/>
              </a:rPr>
              <a:t>das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</a:t>
            </a:r>
            <a:r>
              <a:rPr lang="sl-SI" sz="2800" b="1" dirty="0" err="1">
                <a:latin typeface="Calibri"/>
                <a:ea typeface="Calibri"/>
                <a:cs typeface="Times New Roman"/>
              </a:rPr>
              <a:t>Motorrad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, </a:t>
            </a:r>
            <a:r>
              <a:rPr lang="sl-SI" sz="2800" b="1" dirty="0" err="1">
                <a:latin typeface="Calibri"/>
                <a:ea typeface="Calibri"/>
                <a:cs typeface="Times New Roman"/>
              </a:rPr>
              <a:t>das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</a:t>
            </a:r>
            <a:r>
              <a:rPr lang="sl-SI" sz="2800" b="1" dirty="0" err="1">
                <a:latin typeface="Calibri"/>
                <a:ea typeface="Calibri"/>
                <a:cs typeface="Times New Roman"/>
              </a:rPr>
              <a:t>Mofa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</a:t>
            </a:r>
            <a:r>
              <a:rPr lang="sl-SI" sz="2800" b="1" dirty="0" smtClean="0">
                <a:latin typeface="Calibri"/>
                <a:ea typeface="Calibri"/>
                <a:cs typeface="Times New Roman"/>
              </a:rPr>
              <a:t>– motor</a:t>
            </a:r>
            <a:endParaRPr lang="sl-SI" sz="2800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2800" b="1" dirty="0" err="1">
                <a:latin typeface="Calibri"/>
                <a:ea typeface="Calibri"/>
                <a:cs typeface="Times New Roman"/>
              </a:rPr>
              <a:t>das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</a:t>
            </a:r>
            <a:r>
              <a:rPr lang="sl-SI" sz="2800" b="1" dirty="0" err="1">
                <a:latin typeface="Calibri"/>
                <a:ea typeface="Calibri"/>
                <a:cs typeface="Times New Roman"/>
              </a:rPr>
              <a:t>Rennmotorrad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– dirkalni </a:t>
            </a:r>
            <a:r>
              <a:rPr lang="sl-SI" sz="2800" b="1" dirty="0" smtClean="0">
                <a:latin typeface="Calibri"/>
                <a:ea typeface="Calibri"/>
                <a:cs typeface="Times New Roman"/>
              </a:rPr>
              <a:t>motor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2800" b="1" dirty="0" err="1">
                <a:latin typeface="Calibri"/>
                <a:ea typeface="Calibri"/>
                <a:cs typeface="Times New Roman"/>
              </a:rPr>
              <a:t>d</a:t>
            </a:r>
            <a:r>
              <a:rPr lang="sl-SI" sz="2800" b="1" dirty="0" err="1" smtClean="0">
                <a:latin typeface="Calibri"/>
                <a:ea typeface="Calibri"/>
                <a:cs typeface="Times New Roman"/>
              </a:rPr>
              <a:t>er</a:t>
            </a:r>
            <a:r>
              <a:rPr lang="sl-SI" sz="2800" b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sl-SI" sz="2800" b="1" dirty="0" err="1" smtClean="0">
                <a:latin typeface="Calibri"/>
                <a:ea typeface="Calibri"/>
                <a:cs typeface="Times New Roman"/>
              </a:rPr>
              <a:t>Scooter</a:t>
            </a:r>
            <a:r>
              <a:rPr lang="sl-SI" sz="2800" b="1" dirty="0" smtClean="0">
                <a:latin typeface="Calibri"/>
                <a:ea typeface="Calibri"/>
                <a:cs typeface="Times New Roman"/>
              </a:rPr>
              <a:t> - skuter</a:t>
            </a:r>
            <a:endParaRPr lang="sl-SI" sz="2800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2800" b="1" dirty="0" err="1">
                <a:latin typeface="Calibri"/>
                <a:ea typeface="Calibri"/>
                <a:cs typeface="Times New Roman"/>
              </a:rPr>
              <a:t>das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</a:t>
            </a:r>
            <a:r>
              <a:rPr lang="sl-SI" sz="2800" b="1" dirty="0" err="1">
                <a:latin typeface="Calibri"/>
                <a:ea typeface="Calibri"/>
                <a:cs typeface="Times New Roman"/>
              </a:rPr>
              <a:t>Auto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– avto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2800" b="1" dirty="0" err="1">
                <a:latin typeface="Calibri"/>
                <a:ea typeface="Calibri"/>
                <a:cs typeface="Times New Roman"/>
              </a:rPr>
              <a:t>der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</a:t>
            </a:r>
            <a:r>
              <a:rPr lang="sl-SI" sz="2800" b="1" dirty="0" err="1">
                <a:latin typeface="Calibri"/>
                <a:ea typeface="Calibri"/>
                <a:cs typeface="Times New Roman"/>
              </a:rPr>
              <a:t>Taxi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– taksi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2800" b="1" dirty="0" err="1">
                <a:latin typeface="Calibri"/>
                <a:ea typeface="Calibri"/>
                <a:cs typeface="Times New Roman"/>
              </a:rPr>
              <a:t>der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LKW = </a:t>
            </a:r>
            <a:r>
              <a:rPr lang="sl-SI" sz="2800" b="1" dirty="0" err="1">
                <a:latin typeface="Calibri"/>
                <a:ea typeface="Calibri"/>
                <a:cs typeface="Times New Roman"/>
              </a:rPr>
              <a:t>der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</a:t>
            </a:r>
            <a:r>
              <a:rPr lang="sl-SI" sz="2800" b="1" dirty="0" err="1">
                <a:latin typeface="Calibri"/>
                <a:ea typeface="Calibri"/>
                <a:cs typeface="Times New Roman"/>
              </a:rPr>
              <a:t>Lastkraftwagen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= </a:t>
            </a:r>
            <a:r>
              <a:rPr lang="sl-SI" sz="2800" b="1" dirty="0" err="1">
                <a:latin typeface="Calibri"/>
                <a:ea typeface="Calibri"/>
                <a:cs typeface="Times New Roman"/>
              </a:rPr>
              <a:t>der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</a:t>
            </a:r>
            <a:r>
              <a:rPr lang="sl-SI" sz="2800" b="1" dirty="0" err="1">
                <a:latin typeface="Calibri"/>
                <a:ea typeface="Calibri"/>
                <a:cs typeface="Times New Roman"/>
              </a:rPr>
              <a:t>Lastwagen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– tovornjak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2800" b="1" dirty="0" err="1">
                <a:latin typeface="Calibri"/>
                <a:ea typeface="Calibri"/>
                <a:cs typeface="Times New Roman"/>
              </a:rPr>
              <a:t>der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Kombi – kombi</a:t>
            </a:r>
          </a:p>
          <a:p>
            <a:r>
              <a:rPr lang="sl-SI" sz="2800" b="1" dirty="0" err="1">
                <a:latin typeface="Calibri"/>
                <a:ea typeface="Calibri"/>
                <a:cs typeface="Times New Roman"/>
              </a:rPr>
              <a:t>das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</a:t>
            </a:r>
            <a:r>
              <a:rPr lang="sl-SI" sz="2800" b="1" dirty="0" err="1">
                <a:latin typeface="Calibri"/>
                <a:ea typeface="Calibri"/>
                <a:cs typeface="Times New Roman"/>
              </a:rPr>
              <a:t>Wohnmobil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- avtodom</a:t>
            </a:r>
            <a:endParaRPr lang="sl-SI" sz="2800" b="1" dirty="0"/>
          </a:p>
        </p:txBody>
      </p:sp>
    </p:spTree>
    <p:extLst>
      <p:ext uri="{BB962C8B-B14F-4D97-AF65-F5344CB8AC3E}">
        <p14:creationId xmlns:p14="http://schemas.microsoft.com/office/powerpoint/2010/main" val="21562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99592" y="836712"/>
            <a:ext cx="7272808" cy="4889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2800" b="1" dirty="0" err="1">
                <a:latin typeface="Calibri"/>
                <a:ea typeface="Calibri"/>
                <a:cs typeface="Times New Roman"/>
              </a:rPr>
              <a:t>der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</a:t>
            </a:r>
            <a:r>
              <a:rPr lang="sl-SI" sz="2800" b="1" dirty="0" err="1">
                <a:latin typeface="Calibri"/>
                <a:ea typeface="Calibri"/>
                <a:cs typeface="Times New Roman"/>
              </a:rPr>
              <a:t>Bus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– avtobus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2800" b="1" dirty="0" err="1">
                <a:latin typeface="Calibri"/>
                <a:ea typeface="Calibri"/>
                <a:cs typeface="Times New Roman"/>
              </a:rPr>
              <a:t>die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</a:t>
            </a:r>
            <a:r>
              <a:rPr lang="sl-SI" sz="2800" b="1" dirty="0" err="1">
                <a:latin typeface="Calibri"/>
                <a:ea typeface="Calibri"/>
                <a:cs typeface="Times New Roman"/>
              </a:rPr>
              <a:t>Straßenbahn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– tramvaj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2800" b="1" dirty="0" err="1">
                <a:latin typeface="Calibri"/>
                <a:ea typeface="Calibri"/>
                <a:cs typeface="Times New Roman"/>
              </a:rPr>
              <a:t>die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U-</a:t>
            </a:r>
            <a:r>
              <a:rPr lang="sl-SI" sz="2800" b="1" dirty="0" err="1">
                <a:latin typeface="Calibri"/>
                <a:ea typeface="Calibri"/>
                <a:cs typeface="Times New Roman"/>
              </a:rPr>
              <a:t>Bahn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– podzemna železnica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2800" b="1" dirty="0" err="1">
                <a:latin typeface="Calibri"/>
                <a:ea typeface="Calibri"/>
                <a:cs typeface="Times New Roman"/>
              </a:rPr>
              <a:t>der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</a:t>
            </a:r>
            <a:r>
              <a:rPr lang="sl-SI" sz="2800" b="1" dirty="0" err="1">
                <a:latin typeface="Calibri"/>
                <a:ea typeface="Calibri"/>
                <a:cs typeface="Times New Roman"/>
              </a:rPr>
              <a:t>Zug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– vlak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2800" b="1" dirty="0" err="1">
                <a:latin typeface="Calibri"/>
                <a:ea typeface="Calibri"/>
                <a:cs typeface="Times New Roman"/>
              </a:rPr>
              <a:t>der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</a:t>
            </a:r>
            <a:r>
              <a:rPr lang="sl-SI" sz="2800" b="1" dirty="0" err="1">
                <a:latin typeface="Calibri"/>
                <a:ea typeface="Calibri"/>
                <a:cs typeface="Times New Roman"/>
              </a:rPr>
              <a:t>Schnellzug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– hitri vlak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2800" b="1" dirty="0" err="1">
                <a:latin typeface="Calibri"/>
                <a:ea typeface="Calibri"/>
                <a:cs typeface="Times New Roman"/>
              </a:rPr>
              <a:t>das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</a:t>
            </a:r>
            <a:r>
              <a:rPr lang="sl-SI" sz="2800" b="1" dirty="0" err="1">
                <a:latin typeface="Calibri"/>
                <a:ea typeface="Calibri"/>
                <a:cs typeface="Times New Roman"/>
              </a:rPr>
              <a:t>Flugzeug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– letalo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2800" b="1" dirty="0" err="1">
                <a:latin typeface="Calibri"/>
                <a:ea typeface="Calibri"/>
                <a:cs typeface="Times New Roman"/>
              </a:rPr>
              <a:t>der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</a:t>
            </a:r>
            <a:r>
              <a:rPr lang="sl-SI" sz="2800" b="1" dirty="0" err="1">
                <a:latin typeface="Calibri"/>
                <a:ea typeface="Calibri"/>
                <a:cs typeface="Times New Roman"/>
              </a:rPr>
              <a:t>Hubschrauber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, </a:t>
            </a:r>
            <a:r>
              <a:rPr lang="sl-SI" sz="2800" b="1" dirty="0" err="1">
                <a:latin typeface="Calibri"/>
                <a:ea typeface="Calibri"/>
                <a:cs typeface="Times New Roman"/>
              </a:rPr>
              <a:t>der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Helikopter – helikopter </a:t>
            </a:r>
          </a:p>
          <a:p>
            <a:r>
              <a:rPr lang="sl-SI" sz="2800" b="1" dirty="0" err="1">
                <a:latin typeface="Calibri"/>
                <a:ea typeface="Calibri"/>
                <a:cs typeface="Times New Roman"/>
              </a:rPr>
              <a:t>das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</a:t>
            </a:r>
            <a:r>
              <a:rPr lang="sl-SI" sz="2800" b="1" dirty="0" err="1">
                <a:latin typeface="Calibri"/>
                <a:ea typeface="Calibri"/>
                <a:cs typeface="Times New Roman"/>
              </a:rPr>
              <a:t>Boot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– čoln, podmornica</a:t>
            </a:r>
            <a:endParaRPr lang="sl-SI" sz="2800" b="1" dirty="0"/>
          </a:p>
        </p:txBody>
      </p:sp>
    </p:spTree>
    <p:extLst>
      <p:ext uri="{BB962C8B-B14F-4D97-AF65-F5344CB8AC3E}">
        <p14:creationId xmlns:p14="http://schemas.microsoft.com/office/powerpoint/2010/main" val="272634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827584" y="764704"/>
            <a:ext cx="5310336" cy="4889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2800" b="1" dirty="0" err="1">
                <a:latin typeface="Calibri"/>
                <a:ea typeface="Calibri"/>
                <a:cs typeface="Times New Roman"/>
              </a:rPr>
              <a:t>das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</a:t>
            </a:r>
            <a:r>
              <a:rPr lang="sl-SI" sz="2800" b="1" dirty="0" err="1">
                <a:latin typeface="Calibri"/>
                <a:ea typeface="Calibri"/>
                <a:cs typeface="Times New Roman"/>
              </a:rPr>
              <a:t>Schiff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– ladja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2800" b="1" dirty="0" err="1">
                <a:latin typeface="Calibri"/>
                <a:ea typeface="Calibri"/>
                <a:cs typeface="Times New Roman"/>
              </a:rPr>
              <a:t>die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</a:t>
            </a:r>
            <a:r>
              <a:rPr lang="sl-SI" sz="2800" b="1" dirty="0" err="1">
                <a:latin typeface="Calibri"/>
                <a:ea typeface="Calibri"/>
                <a:cs typeface="Times New Roman"/>
              </a:rPr>
              <a:t>Yacht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– jahta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2800" b="1" dirty="0" err="1">
                <a:latin typeface="Calibri"/>
                <a:ea typeface="Calibri"/>
                <a:cs typeface="Times New Roman"/>
              </a:rPr>
              <a:t>die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</a:t>
            </a:r>
            <a:r>
              <a:rPr lang="sl-SI" sz="2800" b="1" dirty="0" err="1">
                <a:latin typeface="Calibri"/>
                <a:ea typeface="Calibri"/>
                <a:cs typeface="Times New Roman"/>
              </a:rPr>
              <a:t>Fähre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– trajekt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2800" b="1" dirty="0" err="1">
                <a:latin typeface="Calibri"/>
                <a:ea typeface="Calibri"/>
                <a:cs typeface="Times New Roman"/>
              </a:rPr>
              <a:t>der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Traktor – traktor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2800" b="1" dirty="0" err="1">
                <a:latin typeface="Calibri"/>
                <a:ea typeface="Calibri"/>
                <a:cs typeface="Times New Roman"/>
              </a:rPr>
              <a:t>der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</a:t>
            </a:r>
            <a:r>
              <a:rPr lang="sl-SI" sz="2800" b="1" dirty="0" err="1">
                <a:latin typeface="Calibri"/>
                <a:ea typeface="Calibri"/>
                <a:cs typeface="Times New Roman"/>
              </a:rPr>
              <a:t>Roller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– skiro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2800" b="1" dirty="0" err="1">
                <a:latin typeface="Calibri"/>
                <a:ea typeface="Calibri"/>
                <a:cs typeface="Times New Roman"/>
              </a:rPr>
              <a:t>die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</a:t>
            </a:r>
            <a:r>
              <a:rPr lang="sl-SI" sz="2800" b="1" dirty="0" err="1">
                <a:latin typeface="Calibri"/>
                <a:ea typeface="Calibri"/>
                <a:cs typeface="Times New Roman"/>
              </a:rPr>
              <a:t>Inliners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– rolerji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2800" b="1" dirty="0" err="1">
                <a:latin typeface="Calibri"/>
                <a:ea typeface="Calibri"/>
                <a:cs typeface="Times New Roman"/>
              </a:rPr>
              <a:t>der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</a:t>
            </a:r>
            <a:r>
              <a:rPr lang="sl-SI" sz="2800" b="1" dirty="0" err="1">
                <a:latin typeface="Calibri"/>
                <a:ea typeface="Calibri"/>
                <a:cs typeface="Times New Roman"/>
              </a:rPr>
              <a:t>Schlitten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– sani</a:t>
            </a:r>
          </a:p>
          <a:p>
            <a:r>
              <a:rPr lang="sl-SI" sz="2800" b="1" dirty="0" err="1">
                <a:latin typeface="Calibri"/>
                <a:ea typeface="Calibri"/>
                <a:cs typeface="Times New Roman"/>
              </a:rPr>
              <a:t>der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</a:t>
            </a:r>
            <a:r>
              <a:rPr lang="sl-SI" sz="2800" b="1" dirty="0" err="1">
                <a:latin typeface="Calibri"/>
                <a:ea typeface="Calibri"/>
                <a:cs typeface="Times New Roman"/>
              </a:rPr>
              <a:t>Motorschlitten</a:t>
            </a:r>
            <a:r>
              <a:rPr lang="sl-SI" sz="2800" b="1" dirty="0">
                <a:latin typeface="Calibri"/>
                <a:ea typeface="Calibri"/>
                <a:cs typeface="Times New Roman"/>
              </a:rPr>
              <a:t> – motorne sani</a:t>
            </a:r>
            <a:endParaRPr lang="sl-SI" sz="2800" b="1" dirty="0"/>
          </a:p>
        </p:txBody>
      </p:sp>
    </p:spTree>
    <p:extLst>
      <p:ext uri="{BB962C8B-B14F-4D97-AF65-F5344CB8AC3E}">
        <p14:creationId xmlns:p14="http://schemas.microsoft.com/office/powerpoint/2010/main" val="201464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TM02455519[[fn=Zima]]</Template>
  <TotalTime>11</TotalTime>
  <Words>122</Words>
  <Application>Microsoft Office PowerPoint</Application>
  <PresentationFormat>Diaprojekcija na zaslonu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5" baseType="lpstr">
      <vt:lpstr>Winter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Uporabnik</dc:creator>
  <cp:lastModifiedBy>Uporabnik</cp:lastModifiedBy>
  <cp:revision>7</cp:revision>
  <dcterms:created xsi:type="dcterms:W3CDTF">2017-01-06T09:44:31Z</dcterms:created>
  <dcterms:modified xsi:type="dcterms:W3CDTF">2017-01-06T09:57:53Z</dcterms:modified>
</cp:coreProperties>
</file>