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5" r:id="rId2"/>
    <p:sldId id="257" r:id="rId3"/>
    <p:sldId id="301" r:id="rId4"/>
    <p:sldId id="270" r:id="rId5"/>
    <p:sldId id="273" r:id="rId6"/>
    <p:sldId id="274" r:id="rId7"/>
    <p:sldId id="276" r:id="rId8"/>
    <p:sldId id="280" r:id="rId9"/>
    <p:sldId id="295" r:id="rId10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92" autoAdjust="0"/>
    <p:restoredTop sz="94660"/>
  </p:normalViewPr>
  <p:slideViewPr>
    <p:cSldViewPr>
      <p:cViewPr varScale="1">
        <p:scale>
          <a:sx n="42" d="100"/>
          <a:sy n="42" d="100"/>
        </p:scale>
        <p:origin x="157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1E39235-2A2A-475C-B882-DB97829EC88B}" type="datetimeFigureOut">
              <a:rPr lang="sr-Latn-CS"/>
              <a:pPr>
                <a:defRPr/>
              </a:pPr>
              <a:t>31.3.2020.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CF88DF3-A0E1-49C1-993A-7D727EF0D87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5026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F88DF3-A0E1-49C1-993A-7D727EF0D870}" type="slidenum">
              <a:rPr lang="hr-HR" smtClean="0"/>
              <a:pPr>
                <a:defRPr/>
              </a:pPr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2749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F6E5C-D49F-45D8-8B84-5A9C9525502A}" type="datetimeFigureOut">
              <a:rPr lang="sr-Latn-CS"/>
              <a:pPr>
                <a:defRPr/>
              </a:pPr>
              <a:t>31.3.2020.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83353-685B-42A9-9EBF-13071F3FE17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1546-D85E-448E-8701-B59474D12B29}" type="datetimeFigureOut">
              <a:rPr lang="sr-Latn-CS"/>
              <a:pPr>
                <a:defRPr/>
              </a:pPr>
              <a:t>31.3.2020.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C021B-5141-4D79-8297-A995256EFFF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AC6A7-2839-4A8A-A4FC-4E43BBF30872}" type="datetimeFigureOut">
              <a:rPr lang="sr-Latn-CS"/>
              <a:pPr>
                <a:defRPr/>
              </a:pPr>
              <a:t>31.3.2020.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9BA69-4F6F-4B5A-B20E-1E8136D4C05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D3518-7E3D-45F6-A5E3-FBEF66BFB453}" type="datetimeFigureOut">
              <a:rPr lang="sr-Latn-CS"/>
              <a:pPr>
                <a:defRPr/>
              </a:pPr>
              <a:t>31.3.2020.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D9200-79BD-4551-AF78-43E1AA44CED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CA9C2-E8FC-4684-8212-B42C962A7DBE}" type="datetimeFigureOut">
              <a:rPr lang="sr-Latn-CS"/>
              <a:pPr>
                <a:defRPr/>
              </a:pPr>
              <a:t>31.3.2020.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DE124-AC82-45D3-AF8A-D5AB4F90977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79B59-2F7B-43F1-AA8A-6AFA581B65AD}" type="datetimeFigureOut">
              <a:rPr lang="sr-Latn-CS"/>
              <a:pPr>
                <a:defRPr/>
              </a:pPr>
              <a:t>31.3.2020.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D329C-403E-4663-9E83-3E45789E4E9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C535E-6B51-46DE-AB47-ED2BD5B0AAAC}" type="datetimeFigureOut">
              <a:rPr lang="sr-Latn-CS"/>
              <a:pPr>
                <a:defRPr/>
              </a:pPr>
              <a:t>31.3.2020.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085-253A-4D1A-AD4E-4793B37F923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4DED8-023B-454F-8700-B661A769898C}" type="datetimeFigureOut">
              <a:rPr lang="sr-Latn-CS"/>
              <a:pPr>
                <a:defRPr/>
              </a:pPr>
              <a:t>31.3.2020.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0A533-5918-4AC8-9EAA-34CA7CDFC4B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E49FC-FB06-4A01-8E60-4355B1AE05B3}" type="datetimeFigureOut">
              <a:rPr lang="sr-Latn-CS"/>
              <a:pPr>
                <a:defRPr/>
              </a:pPr>
              <a:t>31.3.2020.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D71C7-7B84-4C77-90FD-031DD28049E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0153D-A575-4C6B-940F-7364A0CC87DB}" type="datetimeFigureOut">
              <a:rPr lang="sr-Latn-CS"/>
              <a:pPr>
                <a:defRPr/>
              </a:pPr>
              <a:t>31.3.2020.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A0B01-5519-41DA-8C57-5114E73993A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F8211-37E0-452F-8578-1A599FF8CAAB}" type="datetimeFigureOut">
              <a:rPr lang="sr-Latn-CS"/>
              <a:pPr>
                <a:defRPr/>
              </a:pPr>
              <a:t>31.3.2020.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E6020-30CF-4D91-BB3C-8E76A871E19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AF03CD-05BA-4EBA-8331-F9A6C07D6299}" type="datetimeFigureOut">
              <a:rPr lang="sr-Latn-CS"/>
              <a:pPr>
                <a:defRPr/>
              </a:pPr>
              <a:t>31.3.2020.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C81F21-E5C3-4BED-A16B-ACE54AFBB02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019478"/>
          </a:xfrm>
        </p:spPr>
        <p:txBody>
          <a:bodyPr/>
          <a:lstStyle/>
          <a:p>
            <a:r>
              <a:rPr lang="hr-HR" dirty="0" smtClean="0"/>
              <a:t>URA</a:t>
            </a:r>
            <a:endParaRPr lang="hr-HR" dirty="0"/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714375" y="1536731"/>
            <a:ext cx="3543300" cy="310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sl-SI" sz="2800" dirty="0" smtClean="0">
                <a:solidFill>
                  <a:schemeClr val="tx2"/>
                </a:solidFill>
                <a:latin typeface="+mn-lt"/>
              </a:rPr>
              <a:t>Mnogi ljudje nosijo na roki </a:t>
            </a:r>
            <a:r>
              <a:rPr lang="sl-SI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URO</a:t>
            </a:r>
            <a:r>
              <a:rPr lang="sl-SI" sz="2800" dirty="0" smtClean="0">
                <a:solidFill>
                  <a:schemeClr val="tx2"/>
                </a:solidFill>
                <a:latin typeface="+mn-lt"/>
              </a:rPr>
              <a:t>.</a:t>
            </a: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sl-SI" sz="2800" dirty="0" smtClean="0">
                <a:solidFill>
                  <a:schemeClr val="tx2"/>
                </a:solidFill>
                <a:latin typeface="+mn-lt"/>
              </a:rPr>
              <a:t>To je naprava za merjenje časa.</a:t>
            </a:r>
            <a:endParaRPr lang="sl-SI" sz="280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052" name="Picture 7" descr="UR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7667" y="1422430"/>
            <a:ext cx="3478213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714375" y="3752820"/>
            <a:ext cx="3857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sl-SI" sz="3600" dirty="0" smtClean="0">
                <a:solidFill>
                  <a:schemeClr val="accent2"/>
                </a:solidFill>
                <a:latin typeface="+mn-lt"/>
              </a:rPr>
              <a:t>Ura kaže </a:t>
            </a:r>
            <a:r>
              <a:rPr lang="sl-SI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ure</a:t>
            </a:r>
            <a:r>
              <a:rPr lang="sl-SI" sz="3600" dirty="0" smtClean="0">
                <a:solidFill>
                  <a:schemeClr val="accent2"/>
                </a:solidFill>
                <a:latin typeface="+mn-lt"/>
              </a:rPr>
              <a:t> in </a:t>
            </a:r>
            <a:r>
              <a:rPr lang="sl-SI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minute.</a:t>
            </a:r>
            <a:endParaRPr lang="sl-SI" sz="36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928688" y="5572125"/>
            <a:ext cx="3643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sl-SI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Mali kazalec kaže ure.</a:t>
            </a:r>
            <a:endParaRPr lang="sl-SI" sz="2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928688" y="6000750"/>
            <a:ext cx="37861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sl-SI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Veliki kazalec kaže minute</a:t>
            </a:r>
            <a:r>
              <a:rPr lang="hr-H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.</a:t>
            </a:r>
            <a:endParaRPr lang="hr-HR" sz="2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89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12</a:t>
            </a:r>
          </a:p>
        </p:txBody>
      </p:sp>
      <p:sp>
        <p:nvSpPr>
          <p:cNvPr id="3090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6</a:t>
            </a:r>
          </a:p>
        </p:txBody>
      </p:sp>
      <p:sp>
        <p:nvSpPr>
          <p:cNvPr id="3091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3</a:t>
            </a:r>
          </a:p>
        </p:txBody>
      </p:sp>
      <p:sp>
        <p:nvSpPr>
          <p:cNvPr id="3092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9</a:t>
            </a:r>
          </a:p>
        </p:txBody>
      </p:sp>
      <p:sp>
        <p:nvSpPr>
          <p:cNvPr id="3093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</a:t>
            </a:r>
          </a:p>
        </p:txBody>
      </p:sp>
      <p:sp>
        <p:nvSpPr>
          <p:cNvPr id="3094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2</a:t>
            </a:r>
          </a:p>
        </p:txBody>
      </p:sp>
      <p:sp>
        <p:nvSpPr>
          <p:cNvPr id="3095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4</a:t>
            </a:r>
          </a:p>
        </p:txBody>
      </p:sp>
      <p:sp>
        <p:nvSpPr>
          <p:cNvPr id="3096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5</a:t>
            </a:r>
          </a:p>
        </p:txBody>
      </p:sp>
      <p:sp>
        <p:nvSpPr>
          <p:cNvPr id="3097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7</a:t>
            </a:r>
          </a:p>
        </p:txBody>
      </p:sp>
      <p:sp>
        <p:nvSpPr>
          <p:cNvPr id="3098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8</a:t>
            </a:r>
          </a:p>
        </p:txBody>
      </p:sp>
      <p:sp>
        <p:nvSpPr>
          <p:cNvPr id="3099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10</a:t>
            </a:r>
          </a:p>
        </p:txBody>
      </p:sp>
      <p:sp>
        <p:nvSpPr>
          <p:cNvPr id="3100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5400000" flipH="1" flipV="1">
            <a:off x="3963194" y="2821782"/>
            <a:ext cx="1216025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>
            <a:stCxn id="84" idx="4"/>
            <a:endCxn id="48" idx="2"/>
          </p:cNvCxnSpPr>
          <p:nvPr/>
        </p:nvCxnSpPr>
        <p:spPr>
          <a:xfrm rot="5400000" flipH="1" flipV="1">
            <a:off x="3736975" y="2624138"/>
            <a:ext cx="1711325" cy="412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4714875" y="3500438"/>
            <a:ext cx="3929063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sl-SI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Ko  </a:t>
            </a:r>
            <a:r>
              <a:rPr lang="sl-SI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mali  kazalec  </a:t>
            </a:r>
            <a:r>
              <a:rPr lang="sl-SI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obhodi  cel  krog, je minilo pol  dneva  -  12 ur .</a:t>
            </a:r>
          </a:p>
          <a:p>
            <a:pPr>
              <a:defRPr/>
            </a:pPr>
            <a:endParaRPr lang="sl-SI" sz="28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>
              <a:defRPr/>
            </a:pPr>
            <a:r>
              <a:rPr lang="sl-SI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Ko mali kazalec dvakrat  obhodi krog, je  minil </a:t>
            </a:r>
            <a:r>
              <a:rPr lang="sl-SI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EN DAN</a:t>
            </a:r>
            <a:r>
              <a:rPr lang="sl-SI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ali </a:t>
            </a:r>
            <a:r>
              <a:rPr lang="sl-SI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24 ur</a:t>
            </a:r>
            <a:r>
              <a:rPr lang="sl-SI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.</a:t>
            </a:r>
            <a:endParaRPr lang="sl-SI" sz="28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428625" y="642938"/>
            <a:ext cx="58578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sl-SI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Ko  </a:t>
            </a:r>
            <a:r>
              <a:rPr lang="sl-SI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veliki  kazalec </a:t>
            </a:r>
            <a:r>
              <a:rPr lang="sl-SI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obhodi  cel  krog, je minila  ena  ura.</a:t>
            </a:r>
          </a:p>
          <a:p>
            <a:pPr>
              <a:defRPr/>
            </a:pPr>
            <a:r>
              <a:rPr lang="sl-SI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Ena  ura ima  60 minut</a:t>
            </a:r>
            <a:r>
              <a:rPr lang="hr-HR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.</a:t>
            </a:r>
            <a:endParaRPr lang="hr-HR" sz="28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4" name="Picture 9" descr="sat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142976" y="2285992"/>
            <a:ext cx="3071834" cy="307183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425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17426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17427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17428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17429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17430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17431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17432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17433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17434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17435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17436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5400000" flipH="1" flipV="1">
            <a:off x="3784600" y="2643188"/>
            <a:ext cx="1573213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/>
          <p:nvPr/>
        </p:nvCxnSpPr>
        <p:spPr>
          <a:xfrm>
            <a:off x="4572000" y="3429000"/>
            <a:ext cx="128587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17442" name="TekstniOkvir 98"/>
          <p:cNvSpPr txBox="1">
            <a:spLocks noChangeArrowheads="1"/>
          </p:cNvSpPr>
          <p:nvPr/>
        </p:nvSpPr>
        <p:spPr bwMode="auto">
          <a:xfrm>
            <a:off x="428625" y="428625"/>
            <a:ext cx="1562079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l-SI" sz="2000" dirty="0" smtClean="0">
                <a:latin typeface="+mn-lt"/>
              </a:rPr>
              <a:t>Preriši v zvezek in pod uro napiši, koliko je ura.</a:t>
            </a:r>
          </a:p>
          <a:p>
            <a:endParaRPr lang="sl-SI" sz="2000" dirty="0">
              <a:latin typeface="+mn-lt"/>
            </a:endParaRPr>
          </a:p>
          <a:p>
            <a:endParaRPr lang="sl-SI" sz="2000" dirty="0" smtClean="0">
              <a:latin typeface="+mn-lt"/>
            </a:endParaRPr>
          </a:p>
          <a:p>
            <a:endParaRPr lang="sl-SI" sz="2000" dirty="0">
              <a:latin typeface="+mn-lt"/>
            </a:endParaRPr>
          </a:p>
          <a:p>
            <a:endParaRPr lang="sl-SI" sz="2000" dirty="0" smtClean="0">
              <a:latin typeface="+mn-lt"/>
            </a:endParaRPr>
          </a:p>
          <a:p>
            <a:endParaRPr lang="sl-SI" sz="2000" dirty="0">
              <a:latin typeface="+mn-lt"/>
            </a:endParaRPr>
          </a:p>
          <a:p>
            <a:endParaRPr lang="sl-SI" sz="2000" dirty="0" smtClean="0">
              <a:latin typeface="+mn-lt"/>
            </a:endParaRPr>
          </a:p>
          <a:p>
            <a:r>
              <a:rPr lang="sl-SI" sz="2000" dirty="0" smtClean="0">
                <a:latin typeface="+mn-lt"/>
              </a:rPr>
              <a:t>Za obris kroga lahko vzameš pokrovček od jogurta, pri šabloni velik krog ali kaj podobnega.</a:t>
            </a:r>
            <a:endParaRPr lang="sl-SI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497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20498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20499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20500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20501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20502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20503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20504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20505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20506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20507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20508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5400000" flipH="1" flipV="1">
            <a:off x="3963194" y="2821782"/>
            <a:ext cx="1216025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>
            <a:stCxn id="0" idx="0"/>
            <a:endCxn id="20497" idx="2"/>
          </p:cNvCxnSpPr>
          <p:nvPr/>
        </p:nvCxnSpPr>
        <p:spPr>
          <a:xfrm rot="5400000" flipH="1" flipV="1">
            <a:off x="3808413" y="2552700"/>
            <a:ext cx="1568450" cy="412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31" name="TekstniOkvir 98"/>
          <p:cNvSpPr txBox="1">
            <a:spLocks noChangeArrowheads="1"/>
          </p:cNvSpPr>
          <p:nvPr/>
        </p:nvSpPr>
        <p:spPr bwMode="auto">
          <a:xfrm>
            <a:off x="428625" y="428625"/>
            <a:ext cx="16081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2000" dirty="0" smtClean="0">
                <a:latin typeface="+mn-lt"/>
              </a:rPr>
              <a:t>Koliko je ura?</a:t>
            </a:r>
            <a:endParaRPr lang="sl-SI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521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21522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21523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21524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21525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21526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21527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21528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21529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21530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21531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21532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5400000" flipH="1" flipV="1">
            <a:off x="3998913" y="2786063"/>
            <a:ext cx="1216025" cy="730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/>
          <p:nvPr/>
        </p:nvCxnSpPr>
        <p:spPr>
          <a:xfrm>
            <a:off x="4500563" y="3429000"/>
            <a:ext cx="214312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31" name="TekstniOkvir 98"/>
          <p:cNvSpPr txBox="1">
            <a:spLocks noChangeArrowheads="1"/>
          </p:cNvSpPr>
          <p:nvPr/>
        </p:nvSpPr>
        <p:spPr bwMode="auto">
          <a:xfrm>
            <a:off x="428625" y="428625"/>
            <a:ext cx="16081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2000" dirty="0" smtClean="0">
                <a:latin typeface="+mn-lt"/>
              </a:rPr>
              <a:t>Koliko je ura?</a:t>
            </a:r>
            <a:endParaRPr lang="sl-SI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569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23570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23571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23572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23573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23574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23575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23576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23577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23578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23579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23580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flipV="1">
            <a:off x="4570413" y="3000375"/>
            <a:ext cx="1358900" cy="4302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>
            <a:endCxn id="23570" idx="0"/>
          </p:cNvCxnSpPr>
          <p:nvPr/>
        </p:nvCxnSpPr>
        <p:spPr>
          <a:xfrm rot="5400000">
            <a:off x="3712369" y="4355307"/>
            <a:ext cx="1714500" cy="47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31" name="TekstniOkvir 98"/>
          <p:cNvSpPr txBox="1">
            <a:spLocks noChangeArrowheads="1"/>
          </p:cNvSpPr>
          <p:nvPr/>
        </p:nvSpPr>
        <p:spPr bwMode="auto">
          <a:xfrm>
            <a:off x="428625" y="428625"/>
            <a:ext cx="16081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2000" dirty="0" smtClean="0">
                <a:latin typeface="+mn-lt"/>
              </a:rPr>
              <a:t>Koliko je ura?</a:t>
            </a:r>
            <a:endParaRPr lang="sl-SI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665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27666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27667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27668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27669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27670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27671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27672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27673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27674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27675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27676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16200000" flipV="1">
            <a:off x="3784600" y="2644775"/>
            <a:ext cx="1287463" cy="2841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/>
          <p:nvPr/>
        </p:nvCxnSpPr>
        <p:spPr>
          <a:xfrm rot="10800000">
            <a:off x="2857500" y="2500313"/>
            <a:ext cx="1643063" cy="9286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31" name="TekstniOkvir 98"/>
          <p:cNvSpPr txBox="1">
            <a:spLocks noChangeArrowheads="1"/>
          </p:cNvSpPr>
          <p:nvPr/>
        </p:nvSpPr>
        <p:spPr bwMode="auto">
          <a:xfrm>
            <a:off x="428625" y="428625"/>
            <a:ext cx="16081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2000" dirty="0" smtClean="0">
                <a:latin typeface="+mn-lt"/>
              </a:rPr>
              <a:t>Koliko je ura?</a:t>
            </a:r>
            <a:endParaRPr lang="sl-SI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001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42002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42003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42004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42005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42006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42007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42008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42009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42010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42011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42012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>
            <a:off x="4570413" y="3430588"/>
            <a:ext cx="1287462" cy="2127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>
            <a:stCxn id="84" idx="5"/>
          </p:cNvCxnSpPr>
          <p:nvPr/>
        </p:nvCxnSpPr>
        <p:spPr>
          <a:xfrm rot="16200000" flipH="1">
            <a:off x="5051425" y="3051175"/>
            <a:ext cx="806450" cy="1663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 meri 3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209</Words>
  <Application>Microsoft Office PowerPoint</Application>
  <PresentationFormat>Diaprojekcija na zaslonu (4:3)</PresentationFormat>
  <Paragraphs>108</Paragraphs>
  <Slides>9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3" baseType="lpstr">
      <vt:lpstr>Arial</vt:lpstr>
      <vt:lpstr>Calibri</vt:lpstr>
      <vt:lpstr>Candara</vt:lpstr>
      <vt:lpstr>Office tema</vt:lpstr>
      <vt:lpstr>URA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grga</dc:creator>
  <cp:lastModifiedBy>Urška Ziherl</cp:lastModifiedBy>
  <cp:revision>18</cp:revision>
  <dcterms:created xsi:type="dcterms:W3CDTF">2008-11-19T15:43:05Z</dcterms:created>
  <dcterms:modified xsi:type="dcterms:W3CDTF">2020-03-31T09:39:39Z</dcterms:modified>
</cp:coreProperties>
</file>