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5" r:id="rId2"/>
    <p:sldId id="257" r:id="rId3"/>
    <p:sldId id="301" r:id="rId4"/>
    <p:sldId id="270" r:id="rId5"/>
    <p:sldId id="273" r:id="rId6"/>
    <p:sldId id="274" r:id="rId7"/>
    <p:sldId id="276" r:id="rId8"/>
    <p:sldId id="280" r:id="rId9"/>
    <p:sldId id="295" r:id="rId10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92" autoAdjust="0"/>
    <p:restoredTop sz="94660"/>
  </p:normalViewPr>
  <p:slideViewPr>
    <p:cSldViewPr>
      <p:cViewPr varScale="1">
        <p:scale>
          <a:sx n="42" d="100"/>
          <a:sy n="42" d="100"/>
        </p:scale>
        <p:origin x="157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1E39235-2A2A-475C-B882-DB97829EC88B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CF88DF3-A0E1-49C1-993A-7D727EF0D87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5026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F88DF3-A0E1-49C1-993A-7D727EF0D870}" type="slidenum">
              <a:rPr lang="hr-HR" smtClean="0"/>
              <a:pPr>
                <a:defRPr/>
              </a:pPr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274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F6E5C-D49F-45D8-8B84-5A9C9525502A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83353-685B-42A9-9EBF-13071F3FE17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1546-D85E-448E-8701-B59474D12B29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C021B-5141-4D79-8297-A995256EFFF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AC6A7-2839-4A8A-A4FC-4E43BBF30872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9BA69-4F6F-4B5A-B20E-1E8136D4C05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D3518-7E3D-45F6-A5E3-FBEF66BFB453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D9200-79BD-4551-AF78-43E1AA44CE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CA9C2-E8FC-4684-8212-B42C962A7DBE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DE124-AC82-45D3-AF8A-D5AB4F90977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79B59-2F7B-43F1-AA8A-6AFA581B65AD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D329C-403E-4663-9E83-3E45789E4E9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535E-6B51-46DE-AB47-ED2BD5B0AAAC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085-253A-4D1A-AD4E-4793B37F923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4DED8-023B-454F-8700-B661A769898C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0A533-5918-4AC8-9EAA-34CA7CDFC4B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E49FC-FB06-4A01-8E60-4355B1AE05B3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D71C7-7B84-4C77-90FD-031DD28049E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0153D-A575-4C6B-940F-7364A0CC87DB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A0B01-5519-41DA-8C57-5114E73993A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F8211-37E0-452F-8578-1A599FF8CAAB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E6020-30CF-4D91-BB3C-8E76A871E19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AF03CD-05BA-4EBA-8331-F9A6C07D6299}" type="datetimeFigureOut">
              <a:rPr lang="sr-Latn-CS"/>
              <a:pPr>
                <a:defRPr/>
              </a:pPr>
              <a:t>31.3.2020.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C81F21-E5C3-4BED-A16B-ACE54AFBB02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019478"/>
          </a:xfrm>
        </p:spPr>
        <p:txBody>
          <a:bodyPr/>
          <a:lstStyle/>
          <a:p>
            <a:r>
              <a:rPr lang="hr-HR" dirty="0" smtClean="0"/>
              <a:t>URA</a:t>
            </a:r>
            <a:endParaRPr lang="hr-HR" dirty="0"/>
          </a:p>
        </p:txBody>
      </p:sp>
      <p:sp>
        <p:nvSpPr>
          <p:cNvPr id="4" name="Podnaslov 3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086600" cy="1752600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714375" y="1536731"/>
            <a:ext cx="3543300" cy="3106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sl-SI" sz="2800" dirty="0" smtClean="0">
                <a:solidFill>
                  <a:schemeClr val="tx2"/>
                </a:solidFill>
                <a:latin typeface="+mn-lt"/>
              </a:rPr>
              <a:t>Mnogi ljudje nosijo na roki </a:t>
            </a:r>
            <a:r>
              <a:rPr lang="sl-SI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URO</a:t>
            </a:r>
            <a:r>
              <a:rPr lang="sl-SI" sz="2800" dirty="0" smtClean="0">
                <a:solidFill>
                  <a:schemeClr val="tx2"/>
                </a:solidFill>
                <a:latin typeface="+mn-lt"/>
              </a:rPr>
              <a:t>.</a:t>
            </a: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sl-SI" sz="2800" dirty="0" smtClean="0">
                <a:solidFill>
                  <a:schemeClr val="tx2"/>
                </a:solidFill>
                <a:latin typeface="+mn-lt"/>
              </a:rPr>
              <a:t>To je naprava za merjenje časa.</a:t>
            </a:r>
            <a:endParaRPr lang="sl-SI" sz="28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052" name="Picture 7" descr="UR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7667" y="1422430"/>
            <a:ext cx="3478213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714375" y="3752820"/>
            <a:ext cx="3857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sl-SI" sz="3600" dirty="0" smtClean="0">
                <a:solidFill>
                  <a:schemeClr val="accent2"/>
                </a:solidFill>
                <a:latin typeface="+mn-lt"/>
              </a:rPr>
              <a:t>Ura kaže </a:t>
            </a:r>
            <a:r>
              <a:rPr lang="sl-SI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ure</a:t>
            </a:r>
            <a:r>
              <a:rPr lang="sl-SI" sz="3600" dirty="0" smtClean="0">
                <a:solidFill>
                  <a:schemeClr val="accent2"/>
                </a:solidFill>
                <a:latin typeface="+mn-lt"/>
              </a:rPr>
              <a:t> in </a:t>
            </a:r>
            <a:r>
              <a:rPr lang="sl-SI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minute.</a:t>
            </a:r>
            <a:endParaRPr lang="sl-SI" sz="36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928688" y="5572125"/>
            <a:ext cx="3643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l-SI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Mali kazalec kaže ure.</a:t>
            </a:r>
            <a:endParaRPr lang="sl-SI" sz="2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928688" y="6000750"/>
            <a:ext cx="37861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l-SI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Veliki kazalec kaže minute</a:t>
            </a:r>
            <a:r>
              <a:rPr lang="hr-H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  <a:endParaRPr lang="hr-HR" sz="2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571604" y="642918"/>
            <a:ext cx="6072230" cy="5572164"/>
          </a:xfrm>
          <a:prstGeom prst="ellipse">
            <a:avLst/>
          </a:prstGeom>
          <a:solidFill>
            <a:srgbClr val="FFFFCC"/>
          </a:solidFill>
          <a:ln w="76200"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dirty="0"/>
          </a:p>
        </p:txBody>
      </p:sp>
      <p:cxnSp>
        <p:nvCxnSpPr>
          <p:cNvPr id="12" name="Ravni poveznik 11"/>
          <p:cNvCxnSpPr>
            <a:stCxn id="0" idx="2"/>
          </p:cNvCxnSpPr>
          <p:nvPr/>
        </p:nvCxnSpPr>
        <p:spPr>
          <a:xfrm rot="10800000" flipH="1">
            <a:off x="1571625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 rot="5400000">
            <a:off x="4322763" y="892175"/>
            <a:ext cx="50006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avni poveznik 17"/>
          <p:cNvCxnSpPr>
            <a:endCxn id="0" idx="6"/>
          </p:cNvCxnSpPr>
          <p:nvPr/>
        </p:nvCxnSpPr>
        <p:spPr>
          <a:xfrm>
            <a:off x="7143750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5400000">
            <a:off x="4359276" y="5999162"/>
            <a:ext cx="425450" cy="31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rot="16200000" flipH="1">
            <a:off x="2893219" y="1107282"/>
            <a:ext cx="357187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>
            <a:off x="2000250" y="2071688"/>
            <a:ext cx="357188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>
            <a:off x="6786563" y="4643438"/>
            <a:ext cx="357187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 flipV="1">
            <a:off x="2071688" y="4643438"/>
            <a:ext cx="428625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 rot="16200000" flipH="1">
            <a:off x="5643563" y="5643562"/>
            <a:ext cx="357188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 rot="5400000">
            <a:off x="5679282" y="1035844"/>
            <a:ext cx="357187" cy="1428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 flipV="1">
            <a:off x="6715125" y="1857375"/>
            <a:ext cx="357188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Ravni poveznik 45"/>
          <p:cNvCxnSpPr/>
          <p:nvPr/>
        </p:nvCxnSpPr>
        <p:spPr>
          <a:xfrm rot="5400000">
            <a:off x="3071813" y="5572125"/>
            <a:ext cx="357187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89" name="TekstniOkvir 47"/>
          <p:cNvSpPr txBox="1">
            <a:spLocks noChangeArrowheads="1"/>
          </p:cNvSpPr>
          <p:nvPr/>
        </p:nvSpPr>
        <p:spPr bwMode="auto">
          <a:xfrm>
            <a:off x="4286250" y="1143000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12</a:t>
            </a:r>
          </a:p>
        </p:txBody>
      </p:sp>
      <p:sp>
        <p:nvSpPr>
          <p:cNvPr id="3090" name="TekstniOkvir 48"/>
          <p:cNvSpPr txBox="1">
            <a:spLocks noChangeArrowheads="1"/>
          </p:cNvSpPr>
          <p:nvPr/>
        </p:nvSpPr>
        <p:spPr bwMode="auto">
          <a:xfrm>
            <a:off x="4357688" y="52149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6</a:t>
            </a:r>
          </a:p>
        </p:txBody>
      </p:sp>
      <p:sp>
        <p:nvSpPr>
          <p:cNvPr id="3091" name="TekstniOkvir 49"/>
          <p:cNvSpPr txBox="1">
            <a:spLocks noChangeArrowheads="1"/>
          </p:cNvSpPr>
          <p:nvPr/>
        </p:nvSpPr>
        <p:spPr bwMode="auto">
          <a:xfrm>
            <a:off x="6715125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3</a:t>
            </a:r>
          </a:p>
        </p:txBody>
      </p:sp>
      <p:sp>
        <p:nvSpPr>
          <p:cNvPr id="3092" name="TekstniOkvir 50"/>
          <p:cNvSpPr txBox="1">
            <a:spLocks noChangeArrowheads="1"/>
          </p:cNvSpPr>
          <p:nvPr/>
        </p:nvSpPr>
        <p:spPr bwMode="auto">
          <a:xfrm>
            <a:off x="2071688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9</a:t>
            </a:r>
          </a:p>
        </p:txBody>
      </p:sp>
      <p:sp>
        <p:nvSpPr>
          <p:cNvPr id="3093" name="TekstniOkvir 51"/>
          <p:cNvSpPr txBox="1">
            <a:spLocks noChangeArrowheads="1"/>
          </p:cNvSpPr>
          <p:nvPr/>
        </p:nvSpPr>
        <p:spPr bwMode="auto">
          <a:xfrm>
            <a:off x="5500688" y="12144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1</a:t>
            </a:r>
          </a:p>
        </p:txBody>
      </p:sp>
      <p:sp>
        <p:nvSpPr>
          <p:cNvPr id="3094" name="TekstniOkvir 52"/>
          <p:cNvSpPr txBox="1">
            <a:spLocks noChangeArrowheads="1"/>
          </p:cNvSpPr>
          <p:nvPr/>
        </p:nvSpPr>
        <p:spPr bwMode="auto">
          <a:xfrm>
            <a:off x="6357938" y="2000250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2</a:t>
            </a:r>
          </a:p>
        </p:txBody>
      </p:sp>
      <p:sp>
        <p:nvSpPr>
          <p:cNvPr id="3095" name="TekstniOkvir 53"/>
          <p:cNvSpPr txBox="1">
            <a:spLocks noChangeArrowheads="1"/>
          </p:cNvSpPr>
          <p:nvPr/>
        </p:nvSpPr>
        <p:spPr bwMode="auto">
          <a:xfrm>
            <a:off x="6357938" y="4214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4</a:t>
            </a:r>
          </a:p>
        </p:txBody>
      </p:sp>
      <p:sp>
        <p:nvSpPr>
          <p:cNvPr id="3096" name="TekstniOkvir 54"/>
          <p:cNvSpPr txBox="1">
            <a:spLocks noChangeArrowheads="1"/>
          </p:cNvSpPr>
          <p:nvPr/>
        </p:nvSpPr>
        <p:spPr bwMode="auto">
          <a:xfrm>
            <a:off x="5429250" y="500062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5</a:t>
            </a:r>
          </a:p>
        </p:txBody>
      </p:sp>
      <p:sp>
        <p:nvSpPr>
          <p:cNvPr id="3097" name="TekstniOkvir 55"/>
          <p:cNvSpPr txBox="1">
            <a:spLocks noChangeArrowheads="1"/>
          </p:cNvSpPr>
          <p:nvPr/>
        </p:nvSpPr>
        <p:spPr bwMode="auto">
          <a:xfrm>
            <a:off x="3286125" y="492918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7</a:t>
            </a:r>
          </a:p>
        </p:txBody>
      </p:sp>
      <p:sp>
        <p:nvSpPr>
          <p:cNvPr id="3098" name="TekstniOkvir 56"/>
          <p:cNvSpPr txBox="1">
            <a:spLocks noChangeArrowheads="1"/>
          </p:cNvSpPr>
          <p:nvPr/>
        </p:nvSpPr>
        <p:spPr bwMode="auto">
          <a:xfrm>
            <a:off x="2500313" y="414337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8</a:t>
            </a:r>
          </a:p>
        </p:txBody>
      </p:sp>
      <p:sp>
        <p:nvSpPr>
          <p:cNvPr id="3099" name="TekstniOkvir 57"/>
          <p:cNvSpPr txBox="1">
            <a:spLocks noChangeArrowheads="1"/>
          </p:cNvSpPr>
          <p:nvPr/>
        </p:nvSpPr>
        <p:spPr bwMode="auto">
          <a:xfrm>
            <a:off x="2286000" y="2071688"/>
            <a:ext cx="6524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10</a:t>
            </a:r>
          </a:p>
        </p:txBody>
      </p:sp>
      <p:sp>
        <p:nvSpPr>
          <p:cNvPr id="3100" name="TekstniOkvir 58"/>
          <p:cNvSpPr txBox="1">
            <a:spLocks noChangeArrowheads="1"/>
          </p:cNvSpPr>
          <p:nvPr/>
        </p:nvSpPr>
        <p:spPr bwMode="auto">
          <a:xfrm>
            <a:off x="3143250" y="1285875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>
                <a:latin typeface="Calibri" pitchFamily="34" charset="0"/>
              </a:rPr>
              <a:t>11</a:t>
            </a:r>
          </a:p>
        </p:txBody>
      </p:sp>
      <p:cxnSp>
        <p:nvCxnSpPr>
          <p:cNvPr id="81" name="Ravni poveznik sa strelicom 80"/>
          <p:cNvCxnSpPr/>
          <p:nvPr/>
        </p:nvCxnSpPr>
        <p:spPr>
          <a:xfrm rot="5400000" flipH="1" flipV="1">
            <a:off x="3963194" y="2821782"/>
            <a:ext cx="1216025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avni poveznik sa strelicom 82"/>
          <p:cNvCxnSpPr>
            <a:stCxn id="84" idx="4"/>
            <a:endCxn id="48" idx="2"/>
          </p:cNvCxnSpPr>
          <p:nvPr/>
        </p:nvCxnSpPr>
        <p:spPr>
          <a:xfrm rot="5400000" flipH="1" flipV="1">
            <a:off x="3736975" y="2624138"/>
            <a:ext cx="1711325" cy="412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Elipsa 83"/>
          <p:cNvSpPr/>
          <p:nvPr/>
        </p:nvSpPr>
        <p:spPr>
          <a:xfrm>
            <a:off x="4500562" y="3357562"/>
            <a:ext cx="142876" cy="1428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4714875" y="3500438"/>
            <a:ext cx="392906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Ko  </a:t>
            </a:r>
            <a:r>
              <a:rPr lang="sl-SI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mali  kazalec  </a:t>
            </a: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obhodi  cel  krog, je minilo pol  dneva  -  12 ur .</a:t>
            </a:r>
          </a:p>
          <a:p>
            <a:pPr>
              <a:defRPr/>
            </a:pPr>
            <a:endParaRPr lang="sl-SI" sz="28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>
              <a:defRPr/>
            </a:pP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Ko mali kazalec dvakrat  obhodi krog, je  minil </a:t>
            </a:r>
            <a:r>
              <a:rPr lang="sl-SI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EN DAN</a:t>
            </a: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ali </a:t>
            </a:r>
            <a:r>
              <a:rPr lang="sl-SI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24 ur</a:t>
            </a: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  <a:endParaRPr lang="sl-SI" sz="28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428625" y="642938"/>
            <a:ext cx="58578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Ko  </a:t>
            </a:r>
            <a:r>
              <a:rPr lang="sl-SI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veliki  kazalec </a:t>
            </a: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obhodi  cel  krog, je minila  ena  ura.</a:t>
            </a:r>
          </a:p>
          <a:p>
            <a:pPr>
              <a:defRPr/>
            </a:pP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Ena  ura ima  60 minut</a:t>
            </a:r>
            <a:r>
              <a:rPr lang="hr-HR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  <a:endParaRPr lang="hr-HR" sz="28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pic>
        <p:nvPicPr>
          <p:cNvPr id="4" name="Picture 9" descr="sat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142976" y="2285992"/>
            <a:ext cx="3071834" cy="307183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571604" y="642918"/>
            <a:ext cx="6072230" cy="5572164"/>
          </a:xfrm>
          <a:prstGeom prst="ellipse">
            <a:avLst/>
          </a:prstGeom>
          <a:solidFill>
            <a:srgbClr val="FFFFCC"/>
          </a:solidFill>
          <a:ln w="76200"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dirty="0"/>
          </a:p>
        </p:txBody>
      </p:sp>
      <p:cxnSp>
        <p:nvCxnSpPr>
          <p:cNvPr id="12" name="Ravni poveznik 11"/>
          <p:cNvCxnSpPr>
            <a:stCxn id="0" idx="2"/>
          </p:cNvCxnSpPr>
          <p:nvPr/>
        </p:nvCxnSpPr>
        <p:spPr>
          <a:xfrm rot="10800000" flipH="1">
            <a:off x="1571625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 rot="5400000">
            <a:off x="4322763" y="892175"/>
            <a:ext cx="50006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avni poveznik 17"/>
          <p:cNvCxnSpPr>
            <a:endCxn id="0" idx="6"/>
          </p:cNvCxnSpPr>
          <p:nvPr/>
        </p:nvCxnSpPr>
        <p:spPr>
          <a:xfrm>
            <a:off x="7143750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5400000">
            <a:off x="4359276" y="5999162"/>
            <a:ext cx="425450" cy="31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rot="16200000" flipH="1">
            <a:off x="2893219" y="1107282"/>
            <a:ext cx="357187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>
            <a:off x="2000250" y="2071688"/>
            <a:ext cx="357188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>
            <a:off x="6786563" y="4643438"/>
            <a:ext cx="357187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 flipV="1">
            <a:off x="2071688" y="4643438"/>
            <a:ext cx="428625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 rot="16200000" flipH="1">
            <a:off x="5643563" y="5643562"/>
            <a:ext cx="357188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 rot="5400000">
            <a:off x="5679282" y="1035844"/>
            <a:ext cx="357187" cy="1428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 flipV="1">
            <a:off x="6715125" y="1857375"/>
            <a:ext cx="357188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Ravni poveznik 45"/>
          <p:cNvCxnSpPr/>
          <p:nvPr/>
        </p:nvCxnSpPr>
        <p:spPr>
          <a:xfrm rot="5400000">
            <a:off x="3071813" y="5572125"/>
            <a:ext cx="357187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425" name="TekstniOkvir 47"/>
          <p:cNvSpPr txBox="1">
            <a:spLocks noChangeArrowheads="1"/>
          </p:cNvSpPr>
          <p:nvPr/>
        </p:nvSpPr>
        <p:spPr bwMode="auto">
          <a:xfrm>
            <a:off x="4286250" y="1143000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12</a:t>
            </a:r>
          </a:p>
        </p:txBody>
      </p:sp>
      <p:sp>
        <p:nvSpPr>
          <p:cNvPr id="17426" name="TekstniOkvir 48"/>
          <p:cNvSpPr txBox="1">
            <a:spLocks noChangeArrowheads="1"/>
          </p:cNvSpPr>
          <p:nvPr/>
        </p:nvSpPr>
        <p:spPr bwMode="auto">
          <a:xfrm>
            <a:off x="4357688" y="52149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6</a:t>
            </a:r>
          </a:p>
        </p:txBody>
      </p:sp>
      <p:sp>
        <p:nvSpPr>
          <p:cNvPr id="17427" name="TekstniOkvir 49"/>
          <p:cNvSpPr txBox="1">
            <a:spLocks noChangeArrowheads="1"/>
          </p:cNvSpPr>
          <p:nvPr/>
        </p:nvSpPr>
        <p:spPr bwMode="auto">
          <a:xfrm>
            <a:off x="6715125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3</a:t>
            </a:r>
          </a:p>
        </p:txBody>
      </p:sp>
      <p:sp>
        <p:nvSpPr>
          <p:cNvPr id="17428" name="TekstniOkvir 50"/>
          <p:cNvSpPr txBox="1">
            <a:spLocks noChangeArrowheads="1"/>
          </p:cNvSpPr>
          <p:nvPr/>
        </p:nvSpPr>
        <p:spPr bwMode="auto">
          <a:xfrm>
            <a:off x="2071688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9</a:t>
            </a:r>
          </a:p>
        </p:txBody>
      </p:sp>
      <p:sp>
        <p:nvSpPr>
          <p:cNvPr id="17429" name="TekstniOkvir 51"/>
          <p:cNvSpPr txBox="1">
            <a:spLocks noChangeArrowheads="1"/>
          </p:cNvSpPr>
          <p:nvPr/>
        </p:nvSpPr>
        <p:spPr bwMode="auto">
          <a:xfrm>
            <a:off x="5500688" y="12144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</a:t>
            </a:r>
          </a:p>
        </p:txBody>
      </p:sp>
      <p:sp>
        <p:nvSpPr>
          <p:cNvPr id="17430" name="TekstniOkvir 52"/>
          <p:cNvSpPr txBox="1">
            <a:spLocks noChangeArrowheads="1"/>
          </p:cNvSpPr>
          <p:nvPr/>
        </p:nvSpPr>
        <p:spPr bwMode="auto">
          <a:xfrm>
            <a:off x="6357938" y="2000250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2</a:t>
            </a:r>
          </a:p>
        </p:txBody>
      </p:sp>
      <p:sp>
        <p:nvSpPr>
          <p:cNvPr id="17431" name="TekstniOkvir 53"/>
          <p:cNvSpPr txBox="1">
            <a:spLocks noChangeArrowheads="1"/>
          </p:cNvSpPr>
          <p:nvPr/>
        </p:nvSpPr>
        <p:spPr bwMode="auto">
          <a:xfrm>
            <a:off x="6357938" y="4214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4</a:t>
            </a:r>
          </a:p>
        </p:txBody>
      </p:sp>
      <p:sp>
        <p:nvSpPr>
          <p:cNvPr id="17432" name="TekstniOkvir 54"/>
          <p:cNvSpPr txBox="1">
            <a:spLocks noChangeArrowheads="1"/>
          </p:cNvSpPr>
          <p:nvPr/>
        </p:nvSpPr>
        <p:spPr bwMode="auto">
          <a:xfrm>
            <a:off x="5429250" y="500062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5</a:t>
            </a:r>
          </a:p>
        </p:txBody>
      </p:sp>
      <p:sp>
        <p:nvSpPr>
          <p:cNvPr id="17433" name="TekstniOkvir 55"/>
          <p:cNvSpPr txBox="1">
            <a:spLocks noChangeArrowheads="1"/>
          </p:cNvSpPr>
          <p:nvPr/>
        </p:nvSpPr>
        <p:spPr bwMode="auto">
          <a:xfrm>
            <a:off x="3286125" y="492918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7</a:t>
            </a:r>
          </a:p>
        </p:txBody>
      </p:sp>
      <p:sp>
        <p:nvSpPr>
          <p:cNvPr id="17434" name="TekstniOkvir 56"/>
          <p:cNvSpPr txBox="1">
            <a:spLocks noChangeArrowheads="1"/>
          </p:cNvSpPr>
          <p:nvPr/>
        </p:nvSpPr>
        <p:spPr bwMode="auto">
          <a:xfrm>
            <a:off x="2500313" y="414337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8</a:t>
            </a:r>
          </a:p>
        </p:txBody>
      </p:sp>
      <p:sp>
        <p:nvSpPr>
          <p:cNvPr id="17435" name="TekstniOkvir 57"/>
          <p:cNvSpPr txBox="1">
            <a:spLocks noChangeArrowheads="1"/>
          </p:cNvSpPr>
          <p:nvPr/>
        </p:nvSpPr>
        <p:spPr bwMode="auto">
          <a:xfrm>
            <a:off x="2286000" y="2071688"/>
            <a:ext cx="6524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10</a:t>
            </a:r>
          </a:p>
        </p:txBody>
      </p:sp>
      <p:sp>
        <p:nvSpPr>
          <p:cNvPr id="17436" name="TekstniOkvir 58"/>
          <p:cNvSpPr txBox="1">
            <a:spLocks noChangeArrowheads="1"/>
          </p:cNvSpPr>
          <p:nvPr/>
        </p:nvSpPr>
        <p:spPr bwMode="auto">
          <a:xfrm>
            <a:off x="3143250" y="1285875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11</a:t>
            </a:r>
          </a:p>
        </p:txBody>
      </p:sp>
      <p:cxnSp>
        <p:nvCxnSpPr>
          <p:cNvPr id="81" name="Ravni poveznik sa strelicom 80"/>
          <p:cNvCxnSpPr/>
          <p:nvPr/>
        </p:nvCxnSpPr>
        <p:spPr>
          <a:xfrm rot="5400000" flipH="1" flipV="1">
            <a:off x="3784600" y="2643188"/>
            <a:ext cx="1573213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avni poveznik sa strelicom 82"/>
          <p:cNvCxnSpPr/>
          <p:nvPr/>
        </p:nvCxnSpPr>
        <p:spPr>
          <a:xfrm>
            <a:off x="4572000" y="3429000"/>
            <a:ext cx="128587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Elipsa 83"/>
          <p:cNvSpPr/>
          <p:nvPr/>
        </p:nvSpPr>
        <p:spPr>
          <a:xfrm>
            <a:off x="4500562" y="3357562"/>
            <a:ext cx="142876" cy="1428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b="1" dirty="0"/>
          </a:p>
        </p:txBody>
      </p:sp>
      <p:sp>
        <p:nvSpPr>
          <p:cNvPr id="17442" name="TekstniOkvir 98"/>
          <p:cNvSpPr txBox="1">
            <a:spLocks noChangeArrowheads="1"/>
          </p:cNvSpPr>
          <p:nvPr/>
        </p:nvSpPr>
        <p:spPr bwMode="auto">
          <a:xfrm>
            <a:off x="428625" y="428625"/>
            <a:ext cx="1562079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l-SI" sz="2000" dirty="0" smtClean="0">
                <a:latin typeface="+mn-lt"/>
              </a:rPr>
              <a:t>Preriši v zvezek in pod uro napiši, koliko je ura.</a:t>
            </a:r>
          </a:p>
          <a:p>
            <a:endParaRPr lang="sl-SI" sz="2000" dirty="0">
              <a:latin typeface="+mn-lt"/>
            </a:endParaRPr>
          </a:p>
          <a:p>
            <a:endParaRPr lang="sl-SI" sz="2000" dirty="0" smtClean="0">
              <a:latin typeface="+mn-lt"/>
            </a:endParaRPr>
          </a:p>
          <a:p>
            <a:endParaRPr lang="sl-SI" sz="2000" dirty="0">
              <a:latin typeface="+mn-lt"/>
            </a:endParaRPr>
          </a:p>
          <a:p>
            <a:endParaRPr lang="sl-SI" sz="2000" dirty="0" smtClean="0">
              <a:latin typeface="+mn-lt"/>
            </a:endParaRPr>
          </a:p>
          <a:p>
            <a:endParaRPr lang="sl-SI" sz="2000" dirty="0">
              <a:latin typeface="+mn-lt"/>
            </a:endParaRPr>
          </a:p>
          <a:p>
            <a:endParaRPr lang="sl-SI" sz="2000" dirty="0" smtClean="0">
              <a:latin typeface="+mn-lt"/>
            </a:endParaRPr>
          </a:p>
          <a:p>
            <a:r>
              <a:rPr lang="sl-SI" sz="2000" dirty="0" smtClean="0">
                <a:latin typeface="+mn-lt"/>
              </a:rPr>
              <a:t>Za obris kroga lahko vzameš pokrovček od jogurta, pri šabloni velik krog ali kaj podobnega.</a:t>
            </a:r>
            <a:endParaRPr lang="sl-SI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571604" y="642918"/>
            <a:ext cx="6072230" cy="5572164"/>
          </a:xfrm>
          <a:prstGeom prst="ellipse">
            <a:avLst/>
          </a:prstGeom>
          <a:solidFill>
            <a:srgbClr val="FFFFCC"/>
          </a:solidFill>
          <a:ln w="76200"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dirty="0"/>
          </a:p>
        </p:txBody>
      </p:sp>
      <p:cxnSp>
        <p:nvCxnSpPr>
          <p:cNvPr id="12" name="Ravni poveznik 11"/>
          <p:cNvCxnSpPr>
            <a:stCxn id="0" idx="2"/>
          </p:cNvCxnSpPr>
          <p:nvPr/>
        </p:nvCxnSpPr>
        <p:spPr>
          <a:xfrm rot="10800000" flipH="1">
            <a:off x="1571625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 rot="5400000">
            <a:off x="4322763" y="892175"/>
            <a:ext cx="50006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avni poveznik 17"/>
          <p:cNvCxnSpPr>
            <a:endCxn id="0" idx="6"/>
          </p:cNvCxnSpPr>
          <p:nvPr/>
        </p:nvCxnSpPr>
        <p:spPr>
          <a:xfrm>
            <a:off x="7143750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5400000">
            <a:off x="4359276" y="5999162"/>
            <a:ext cx="425450" cy="31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rot="16200000" flipH="1">
            <a:off x="2893219" y="1107282"/>
            <a:ext cx="357187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>
            <a:off x="2000250" y="2071688"/>
            <a:ext cx="357188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>
            <a:off x="6786563" y="4643438"/>
            <a:ext cx="357187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 flipV="1">
            <a:off x="2071688" y="4643438"/>
            <a:ext cx="428625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 rot="16200000" flipH="1">
            <a:off x="5643563" y="5643562"/>
            <a:ext cx="357188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 rot="5400000">
            <a:off x="5679282" y="1035844"/>
            <a:ext cx="357187" cy="1428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 flipV="1">
            <a:off x="6715125" y="1857375"/>
            <a:ext cx="357188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Ravni poveznik 45"/>
          <p:cNvCxnSpPr/>
          <p:nvPr/>
        </p:nvCxnSpPr>
        <p:spPr>
          <a:xfrm rot="5400000">
            <a:off x="3071813" y="5572125"/>
            <a:ext cx="357187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497" name="TekstniOkvir 47"/>
          <p:cNvSpPr txBox="1">
            <a:spLocks noChangeArrowheads="1"/>
          </p:cNvSpPr>
          <p:nvPr/>
        </p:nvSpPr>
        <p:spPr bwMode="auto">
          <a:xfrm>
            <a:off x="4286250" y="1143000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12</a:t>
            </a:r>
          </a:p>
        </p:txBody>
      </p:sp>
      <p:sp>
        <p:nvSpPr>
          <p:cNvPr id="20498" name="TekstniOkvir 48"/>
          <p:cNvSpPr txBox="1">
            <a:spLocks noChangeArrowheads="1"/>
          </p:cNvSpPr>
          <p:nvPr/>
        </p:nvSpPr>
        <p:spPr bwMode="auto">
          <a:xfrm>
            <a:off x="4357688" y="52149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6</a:t>
            </a:r>
          </a:p>
        </p:txBody>
      </p:sp>
      <p:sp>
        <p:nvSpPr>
          <p:cNvPr id="20499" name="TekstniOkvir 49"/>
          <p:cNvSpPr txBox="1">
            <a:spLocks noChangeArrowheads="1"/>
          </p:cNvSpPr>
          <p:nvPr/>
        </p:nvSpPr>
        <p:spPr bwMode="auto">
          <a:xfrm>
            <a:off x="6715125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3</a:t>
            </a:r>
          </a:p>
        </p:txBody>
      </p:sp>
      <p:sp>
        <p:nvSpPr>
          <p:cNvPr id="20500" name="TekstniOkvir 50"/>
          <p:cNvSpPr txBox="1">
            <a:spLocks noChangeArrowheads="1"/>
          </p:cNvSpPr>
          <p:nvPr/>
        </p:nvSpPr>
        <p:spPr bwMode="auto">
          <a:xfrm>
            <a:off x="2071688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9</a:t>
            </a:r>
          </a:p>
        </p:txBody>
      </p:sp>
      <p:sp>
        <p:nvSpPr>
          <p:cNvPr id="20501" name="TekstniOkvir 51"/>
          <p:cNvSpPr txBox="1">
            <a:spLocks noChangeArrowheads="1"/>
          </p:cNvSpPr>
          <p:nvPr/>
        </p:nvSpPr>
        <p:spPr bwMode="auto">
          <a:xfrm>
            <a:off x="5500688" y="12144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</a:t>
            </a:r>
          </a:p>
        </p:txBody>
      </p:sp>
      <p:sp>
        <p:nvSpPr>
          <p:cNvPr id="20502" name="TekstniOkvir 52"/>
          <p:cNvSpPr txBox="1">
            <a:spLocks noChangeArrowheads="1"/>
          </p:cNvSpPr>
          <p:nvPr/>
        </p:nvSpPr>
        <p:spPr bwMode="auto">
          <a:xfrm>
            <a:off x="6357938" y="2000250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2</a:t>
            </a:r>
          </a:p>
        </p:txBody>
      </p:sp>
      <p:sp>
        <p:nvSpPr>
          <p:cNvPr id="20503" name="TekstniOkvir 53"/>
          <p:cNvSpPr txBox="1">
            <a:spLocks noChangeArrowheads="1"/>
          </p:cNvSpPr>
          <p:nvPr/>
        </p:nvSpPr>
        <p:spPr bwMode="auto">
          <a:xfrm>
            <a:off x="6357938" y="4214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4</a:t>
            </a:r>
          </a:p>
        </p:txBody>
      </p:sp>
      <p:sp>
        <p:nvSpPr>
          <p:cNvPr id="20504" name="TekstniOkvir 54"/>
          <p:cNvSpPr txBox="1">
            <a:spLocks noChangeArrowheads="1"/>
          </p:cNvSpPr>
          <p:nvPr/>
        </p:nvSpPr>
        <p:spPr bwMode="auto">
          <a:xfrm>
            <a:off x="5429250" y="500062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5</a:t>
            </a:r>
          </a:p>
        </p:txBody>
      </p:sp>
      <p:sp>
        <p:nvSpPr>
          <p:cNvPr id="20505" name="TekstniOkvir 55"/>
          <p:cNvSpPr txBox="1">
            <a:spLocks noChangeArrowheads="1"/>
          </p:cNvSpPr>
          <p:nvPr/>
        </p:nvSpPr>
        <p:spPr bwMode="auto">
          <a:xfrm>
            <a:off x="3286125" y="492918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7</a:t>
            </a:r>
          </a:p>
        </p:txBody>
      </p:sp>
      <p:sp>
        <p:nvSpPr>
          <p:cNvPr id="20506" name="TekstniOkvir 56"/>
          <p:cNvSpPr txBox="1">
            <a:spLocks noChangeArrowheads="1"/>
          </p:cNvSpPr>
          <p:nvPr/>
        </p:nvSpPr>
        <p:spPr bwMode="auto">
          <a:xfrm>
            <a:off x="2500313" y="414337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8</a:t>
            </a:r>
          </a:p>
        </p:txBody>
      </p:sp>
      <p:sp>
        <p:nvSpPr>
          <p:cNvPr id="20507" name="TekstniOkvir 57"/>
          <p:cNvSpPr txBox="1">
            <a:spLocks noChangeArrowheads="1"/>
          </p:cNvSpPr>
          <p:nvPr/>
        </p:nvSpPr>
        <p:spPr bwMode="auto">
          <a:xfrm>
            <a:off x="2286000" y="2071688"/>
            <a:ext cx="6524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10</a:t>
            </a:r>
          </a:p>
        </p:txBody>
      </p:sp>
      <p:sp>
        <p:nvSpPr>
          <p:cNvPr id="20508" name="TekstniOkvir 58"/>
          <p:cNvSpPr txBox="1">
            <a:spLocks noChangeArrowheads="1"/>
          </p:cNvSpPr>
          <p:nvPr/>
        </p:nvSpPr>
        <p:spPr bwMode="auto">
          <a:xfrm>
            <a:off x="3143250" y="1285875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11</a:t>
            </a:r>
          </a:p>
        </p:txBody>
      </p:sp>
      <p:cxnSp>
        <p:nvCxnSpPr>
          <p:cNvPr id="81" name="Ravni poveznik sa strelicom 80"/>
          <p:cNvCxnSpPr/>
          <p:nvPr/>
        </p:nvCxnSpPr>
        <p:spPr>
          <a:xfrm rot="5400000" flipH="1" flipV="1">
            <a:off x="3963194" y="2821782"/>
            <a:ext cx="1216025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avni poveznik sa strelicom 82"/>
          <p:cNvCxnSpPr>
            <a:stCxn id="0" idx="0"/>
            <a:endCxn id="20497" idx="2"/>
          </p:cNvCxnSpPr>
          <p:nvPr/>
        </p:nvCxnSpPr>
        <p:spPr>
          <a:xfrm rot="5400000" flipH="1" flipV="1">
            <a:off x="3808413" y="2552700"/>
            <a:ext cx="1568450" cy="412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Elipsa 83"/>
          <p:cNvSpPr/>
          <p:nvPr/>
        </p:nvSpPr>
        <p:spPr>
          <a:xfrm>
            <a:off x="4500562" y="3357562"/>
            <a:ext cx="142876" cy="1428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b="1" dirty="0"/>
          </a:p>
        </p:txBody>
      </p:sp>
      <p:sp>
        <p:nvSpPr>
          <p:cNvPr id="31" name="TekstniOkvir 98"/>
          <p:cNvSpPr txBox="1">
            <a:spLocks noChangeArrowheads="1"/>
          </p:cNvSpPr>
          <p:nvPr/>
        </p:nvSpPr>
        <p:spPr bwMode="auto">
          <a:xfrm>
            <a:off x="428625" y="428625"/>
            <a:ext cx="16081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2000" dirty="0" smtClean="0">
                <a:latin typeface="+mn-lt"/>
              </a:rPr>
              <a:t>Koliko je ura?</a:t>
            </a:r>
            <a:endParaRPr lang="sl-SI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571604" y="642918"/>
            <a:ext cx="6072230" cy="5572164"/>
          </a:xfrm>
          <a:prstGeom prst="ellipse">
            <a:avLst/>
          </a:prstGeom>
          <a:solidFill>
            <a:srgbClr val="FFFFCC"/>
          </a:solidFill>
          <a:ln w="76200"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dirty="0"/>
          </a:p>
        </p:txBody>
      </p:sp>
      <p:cxnSp>
        <p:nvCxnSpPr>
          <p:cNvPr id="12" name="Ravni poveznik 11"/>
          <p:cNvCxnSpPr>
            <a:stCxn id="0" idx="2"/>
          </p:cNvCxnSpPr>
          <p:nvPr/>
        </p:nvCxnSpPr>
        <p:spPr>
          <a:xfrm rot="10800000" flipH="1">
            <a:off x="1571625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 rot="5400000">
            <a:off x="4322763" y="892175"/>
            <a:ext cx="50006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avni poveznik 17"/>
          <p:cNvCxnSpPr>
            <a:endCxn id="0" idx="6"/>
          </p:cNvCxnSpPr>
          <p:nvPr/>
        </p:nvCxnSpPr>
        <p:spPr>
          <a:xfrm>
            <a:off x="7143750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5400000">
            <a:off x="4359276" y="5999162"/>
            <a:ext cx="425450" cy="31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rot="16200000" flipH="1">
            <a:off x="2893219" y="1107282"/>
            <a:ext cx="357187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>
            <a:off x="2000250" y="2071688"/>
            <a:ext cx="357188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>
            <a:off x="6786563" y="4643438"/>
            <a:ext cx="357187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 flipV="1">
            <a:off x="2071688" y="4643438"/>
            <a:ext cx="428625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 rot="16200000" flipH="1">
            <a:off x="5643563" y="5643562"/>
            <a:ext cx="357188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 rot="5400000">
            <a:off x="5679282" y="1035844"/>
            <a:ext cx="357187" cy="1428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 flipV="1">
            <a:off x="6715125" y="1857375"/>
            <a:ext cx="357188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Ravni poveznik 45"/>
          <p:cNvCxnSpPr/>
          <p:nvPr/>
        </p:nvCxnSpPr>
        <p:spPr>
          <a:xfrm rot="5400000">
            <a:off x="3071813" y="5572125"/>
            <a:ext cx="357187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521" name="TekstniOkvir 47"/>
          <p:cNvSpPr txBox="1">
            <a:spLocks noChangeArrowheads="1"/>
          </p:cNvSpPr>
          <p:nvPr/>
        </p:nvSpPr>
        <p:spPr bwMode="auto">
          <a:xfrm>
            <a:off x="4286250" y="1143000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12</a:t>
            </a:r>
          </a:p>
        </p:txBody>
      </p:sp>
      <p:sp>
        <p:nvSpPr>
          <p:cNvPr id="21522" name="TekstniOkvir 48"/>
          <p:cNvSpPr txBox="1">
            <a:spLocks noChangeArrowheads="1"/>
          </p:cNvSpPr>
          <p:nvPr/>
        </p:nvSpPr>
        <p:spPr bwMode="auto">
          <a:xfrm>
            <a:off x="4357688" y="52149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6</a:t>
            </a:r>
          </a:p>
        </p:txBody>
      </p:sp>
      <p:sp>
        <p:nvSpPr>
          <p:cNvPr id="21523" name="TekstniOkvir 49"/>
          <p:cNvSpPr txBox="1">
            <a:spLocks noChangeArrowheads="1"/>
          </p:cNvSpPr>
          <p:nvPr/>
        </p:nvSpPr>
        <p:spPr bwMode="auto">
          <a:xfrm>
            <a:off x="6715125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3</a:t>
            </a:r>
          </a:p>
        </p:txBody>
      </p:sp>
      <p:sp>
        <p:nvSpPr>
          <p:cNvPr id="21524" name="TekstniOkvir 50"/>
          <p:cNvSpPr txBox="1">
            <a:spLocks noChangeArrowheads="1"/>
          </p:cNvSpPr>
          <p:nvPr/>
        </p:nvSpPr>
        <p:spPr bwMode="auto">
          <a:xfrm>
            <a:off x="2071688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9</a:t>
            </a:r>
          </a:p>
        </p:txBody>
      </p:sp>
      <p:sp>
        <p:nvSpPr>
          <p:cNvPr id="21525" name="TekstniOkvir 51"/>
          <p:cNvSpPr txBox="1">
            <a:spLocks noChangeArrowheads="1"/>
          </p:cNvSpPr>
          <p:nvPr/>
        </p:nvSpPr>
        <p:spPr bwMode="auto">
          <a:xfrm>
            <a:off x="5500688" y="12144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</a:t>
            </a:r>
          </a:p>
        </p:txBody>
      </p:sp>
      <p:sp>
        <p:nvSpPr>
          <p:cNvPr id="21526" name="TekstniOkvir 52"/>
          <p:cNvSpPr txBox="1">
            <a:spLocks noChangeArrowheads="1"/>
          </p:cNvSpPr>
          <p:nvPr/>
        </p:nvSpPr>
        <p:spPr bwMode="auto">
          <a:xfrm>
            <a:off x="6357938" y="2000250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2</a:t>
            </a:r>
          </a:p>
        </p:txBody>
      </p:sp>
      <p:sp>
        <p:nvSpPr>
          <p:cNvPr id="21527" name="TekstniOkvir 53"/>
          <p:cNvSpPr txBox="1">
            <a:spLocks noChangeArrowheads="1"/>
          </p:cNvSpPr>
          <p:nvPr/>
        </p:nvSpPr>
        <p:spPr bwMode="auto">
          <a:xfrm>
            <a:off x="6357938" y="4214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4</a:t>
            </a:r>
          </a:p>
        </p:txBody>
      </p:sp>
      <p:sp>
        <p:nvSpPr>
          <p:cNvPr id="21528" name="TekstniOkvir 54"/>
          <p:cNvSpPr txBox="1">
            <a:spLocks noChangeArrowheads="1"/>
          </p:cNvSpPr>
          <p:nvPr/>
        </p:nvSpPr>
        <p:spPr bwMode="auto">
          <a:xfrm>
            <a:off x="5429250" y="500062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5</a:t>
            </a:r>
          </a:p>
        </p:txBody>
      </p:sp>
      <p:sp>
        <p:nvSpPr>
          <p:cNvPr id="21529" name="TekstniOkvir 55"/>
          <p:cNvSpPr txBox="1">
            <a:spLocks noChangeArrowheads="1"/>
          </p:cNvSpPr>
          <p:nvPr/>
        </p:nvSpPr>
        <p:spPr bwMode="auto">
          <a:xfrm>
            <a:off x="3286125" y="492918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7</a:t>
            </a:r>
          </a:p>
        </p:txBody>
      </p:sp>
      <p:sp>
        <p:nvSpPr>
          <p:cNvPr id="21530" name="TekstniOkvir 56"/>
          <p:cNvSpPr txBox="1">
            <a:spLocks noChangeArrowheads="1"/>
          </p:cNvSpPr>
          <p:nvPr/>
        </p:nvSpPr>
        <p:spPr bwMode="auto">
          <a:xfrm>
            <a:off x="2500313" y="414337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8</a:t>
            </a:r>
          </a:p>
        </p:txBody>
      </p:sp>
      <p:sp>
        <p:nvSpPr>
          <p:cNvPr id="21531" name="TekstniOkvir 57"/>
          <p:cNvSpPr txBox="1">
            <a:spLocks noChangeArrowheads="1"/>
          </p:cNvSpPr>
          <p:nvPr/>
        </p:nvSpPr>
        <p:spPr bwMode="auto">
          <a:xfrm>
            <a:off x="2286000" y="2071688"/>
            <a:ext cx="6524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10</a:t>
            </a:r>
          </a:p>
        </p:txBody>
      </p:sp>
      <p:sp>
        <p:nvSpPr>
          <p:cNvPr id="21532" name="TekstniOkvir 58"/>
          <p:cNvSpPr txBox="1">
            <a:spLocks noChangeArrowheads="1"/>
          </p:cNvSpPr>
          <p:nvPr/>
        </p:nvSpPr>
        <p:spPr bwMode="auto">
          <a:xfrm>
            <a:off x="3143250" y="1285875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11</a:t>
            </a:r>
          </a:p>
        </p:txBody>
      </p:sp>
      <p:cxnSp>
        <p:nvCxnSpPr>
          <p:cNvPr id="81" name="Ravni poveznik sa strelicom 80"/>
          <p:cNvCxnSpPr/>
          <p:nvPr/>
        </p:nvCxnSpPr>
        <p:spPr>
          <a:xfrm rot="5400000" flipH="1" flipV="1">
            <a:off x="3998913" y="2786063"/>
            <a:ext cx="1216025" cy="730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avni poveznik sa strelicom 82"/>
          <p:cNvCxnSpPr/>
          <p:nvPr/>
        </p:nvCxnSpPr>
        <p:spPr>
          <a:xfrm>
            <a:off x="4500563" y="3429000"/>
            <a:ext cx="214312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Elipsa 83"/>
          <p:cNvSpPr/>
          <p:nvPr/>
        </p:nvSpPr>
        <p:spPr>
          <a:xfrm>
            <a:off x="4500562" y="3357562"/>
            <a:ext cx="142876" cy="1428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b="1" dirty="0"/>
          </a:p>
        </p:txBody>
      </p:sp>
      <p:sp>
        <p:nvSpPr>
          <p:cNvPr id="31" name="TekstniOkvir 98"/>
          <p:cNvSpPr txBox="1">
            <a:spLocks noChangeArrowheads="1"/>
          </p:cNvSpPr>
          <p:nvPr/>
        </p:nvSpPr>
        <p:spPr bwMode="auto">
          <a:xfrm>
            <a:off x="428625" y="428625"/>
            <a:ext cx="16081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2000" dirty="0" smtClean="0">
                <a:latin typeface="+mn-lt"/>
              </a:rPr>
              <a:t>Koliko je ura?</a:t>
            </a:r>
            <a:endParaRPr lang="sl-SI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571604" y="642918"/>
            <a:ext cx="6072230" cy="5572164"/>
          </a:xfrm>
          <a:prstGeom prst="ellipse">
            <a:avLst/>
          </a:prstGeom>
          <a:solidFill>
            <a:srgbClr val="FFFFCC"/>
          </a:solidFill>
          <a:ln w="76200"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dirty="0"/>
          </a:p>
        </p:txBody>
      </p:sp>
      <p:cxnSp>
        <p:nvCxnSpPr>
          <p:cNvPr id="12" name="Ravni poveznik 11"/>
          <p:cNvCxnSpPr>
            <a:stCxn id="0" idx="2"/>
          </p:cNvCxnSpPr>
          <p:nvPr/>
        </p:nvCxnSpPr>
        <p:spPr>
          <a:xfrm rot="10800000" flipH="1">
            <a:off x="1571625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 rot="5400000">
            <a:off x="4322763" y="892175"/>
            <a:ext cx="50006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avni poveznik 17"/>
          <p:cNvCxnSpPr>
            <a:endCxn id="0" idx="6"/>
          </p:cNvCxnSpPr>
          <p:nvPr/>
        </p:nvCxnSpPr>
        <p:spPr>
          <a:xfrm>
            <a:off x="7143750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5400000">
            <a:off x="4359276" y="5999162"/>
            <a:ext cx="425450" cy="31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rot="16200000" flipH="1">
            <a:off x="2893219" y="1107282"/>
            <a:ext cx="357187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>
            <a:off x="2000250" y="2071688"/>
            <a:ext cx="357188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>
            <a:off x="6786563" y="4643438"/>
            <a:ext cx="357187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 flipV="1">
            <a:off x="2071688" y="4643438"/>
            <a:ext cx="428625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 rot="16200000" flipH="1">
            <a:off x="5643563" y="5643562"/>
            <a:ext cx="357188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 rot="5400000">
            <a:off x="5679282" y="1035844"/>
            <a:ext cx="357187" cy="1428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 flipV="1">
            <a:off x="6715125" y="1857375"/>
            <a:ext cx="357188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Ravni poveznik 45"/>
          <p:cNvCxnSpPr/>
          <p:nvPr/>
        </p:nvCxnSpPr>
        <p:spPr>
          <a:xfrm rot="5400000">
            <a:off x="3071813" y="5572125"/>
            <a:ext cx="357187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569" name="TekstniOkvir 47"/>
          <p:cNvSpPr txBox="1">
            <a:spLocks noChangeArrowheads="1"/>
          </p:cNvSpPr>
          <p:nvPr/>
        </p:nvSpPr>
        <p:spPr bwMode="auto">
          <a:xfrm>
            <a:off x="4286250" y="1143000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12</a:t>
            </a:r>
          </a:p>
        </p:txBody>
      </p:sp>
      <p:sp>
        <p:nvSpPr>
          <p:cNvPr id="23570" name="TekstniOkvir 48"/>
          <p:cNvSpPr txBox="1">
            <a:spLocks noChangeArrowheads="1"/>
          </p:cNvSpPr>
          <p:nvPr/>
        </p:nvSpPr>
        <p:spPr bwMode="auto">
          <a:xfrm>
            <a:off x="4357688" y="52149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6</a:t>
            </a:r>
          </a:p>
        </p:txBody>
      </p:sp>
      <p:sp>
        <p:nvSpPr>
          <p:cNvPr id="23571" name="TekstniOkvir 49"/>
          <p:cNvSpPr txBox="1">
            <a:spLocks noChangeArrowheads="1"/>
          </p:cNvSpPr>
          <p:nvPr/>
        </p:nvSpPr>
        <p:spPr bwMode="auto">
          <a:xfrm>
            <a:off x="6715125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3</a:t>
            </a:r>
          </a:p>
        </p:txBody>
      </p:sp>
      <p:sp>
        <p:nvSpPr>
          <p:cNvPr id="23572" name="TekstniOkvir 50"/>
          <p:cNvSpPr txBox="1">
            <a:spLocks noChangeArrowheads="1"/>
          </p:cNvSpPr>
          <p:nvPr/>
        </p:nvSpPr>
        <p:spPr bwMode="auto">
          <a:xfrm>
            <a:off x="2071688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9</a:t>
            </a:r>
          </a:p>
        </p:txBody>
      </p:sp>
      <p:sp>
        <p:nvSpPr>
          <p:cNvPr id="23573" name="TekstniOkvir 51"/>
          <p:cNvSpPr txBox="1">
            <a:spLocks noChangeArrowheads="1"/>
          </p:cNvSpPr>
          <p:nvPr/>
        </p:nvSpPr>
        <p:spPr bwMode="auto">
          <a:xfrm>
            <a:off x="5500688" y="12144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</a:t>
            </a:r>
          </a:p>
        </p:txBody>
      </p:sp>
      <p:sp>
        <p:nvSpPr>
          <p:cNvPr id="23574" name="TekstniOkvir 52"/>
          <p:cNvSpPr txBox="1">
            <a:spLocks noChangeArrowheads="1"/>
          </p:cNvSpPr>
          <p:nvPr/>
        </p:nvSpPr>
        <p:spPr bwMode="auto">
          <a:xfrm>
            <a:off x="6357938" y="2000250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2</a:t>
            </a:r>
          </a:p>
        </p:txBody>
      </p:sp>
      <p:sp>
        <p:nvSpPr>
          <p:cNvPr id="23575" name="TekstniOkvir 53"/>
          <p:cNvSpPr txBox="1">
            <a:spLocks noChangeArrowheads="1"/>
          </p:cNvSpPr>
          <p:nvPr/>
        </p:nvSpPr>
        <p:spPr bwMode="auto">
          <a:xfrm>
            <a:off x="6357938" y="4214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4</a:t>
            </a:r>
          </a:p>
        </p:txBody>
      </p:sp>
      <p:sp>
        <p:nvSpPr>
          <p:cNvPr id="23576" name="TekstniOkvir 54"/>
          <p:cNvSpPr txBox="1">
            <a:spLocks noChangeArrowheads="1"/>
          </p:cNvSpPr>
          <p:nvPr/>
        </p:nvSpPr>
        <p:spPr bwMode="auto">
          <a:xfrm>
            <a:off x="5429250" y="500062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5</a:t>
            </a:r>
          </a:p>
        </p:txBody>
      </p:sp>
      <p:sp>
        <p:nvSpPr>
          <p:cNvPr id="23577" name="TekstniOkvir 55"/>
          <p:cNvSpPr txBox="1">
            <a:spLocks noChangeArrowheads="1"/>
          </p:cNvSpPr>
          <p:nvPr/>
        </p:nvSpPr>
        <p:spPr bwMode="auto">
          <a:xfrm>
            <a:off x="3286125" y="492918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7</a:t>
            </a:r>
          </a:p>
        </p:txBody>
      </p:sp>
      <p:sp>
        <p:nvSpPr>
          <p:cNvPr id="23578" name="TekstniOkvir 56"/>
          <p:cNvSpPr txBox="1">
            <a:spLocks noChangeArrowheads="1"/>
          </p:cNvSpPr>
          <p:nvPr/>
        </p:nvSpPr>
        <p:spPr bwMode="auto">
          <a:xfrm>
            <a:off x="2500313" y="414337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8</a:t>
            </a:r>
          </a:p>
        </p:txBody>
      </p:sp>
      <p:sp>
        <p:nvSpPr>
          <p:cNvPr id="23579" name="TekstniOkvir 57"/>
          <p:cNvSpPr txBox="1">
            <a:spLocks noChangeArrowheads="1"/>
          </p:cNvSpPr>
          <p:nvPr/>
        </p:nvSpPr>
        <p:spPr bwMode="auto">
          <a:xfrm>
            <a:off x="2286000" y="2071688"/>
            <a:ext cx="6524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10</a:t>
            </a:r>
          </a:p>
        </p:txBody>
      </p:sp>
      <p:sp>
        <p:nvSpPr>
          <p:cNvPr id="23580" name="TekstniOkvir 58"/>
          <p:cNvSpPr txBox="1">
            <a:spLocks noChangeArrowheads="1"/>
          </p:cNvSpPr>
          <p:nvPr/>
        </p:nvSpPr>
        <p:spPr bwMode="auto">
          <a:xfrm>
            <a:off x="3143250" y="1285875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11</a:t>
            </a:r>
          </a:p>
        </p:txBody>
      </p:sp>
      <p:cxnSp>
        <p:nvCxnSpPr>
          <p:cNvPr id="81" name="Ravni poveznik sa strelicom 80"/>
          <p:cNvCxnSpPr/>
          <p:nvPr/>
        </p:nvCxnSpPr>
        <p:spPr>
          <a:xfrm flipV="1">
            <a:off x="4570413" y="3000375"/>
            <a:ext cx="1358900" cy="4302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avni poveznik sa strelicom 82"/>
          <p:cNvCxnSpPr>
            <a:endCxn id="23570" idx="0"/>
          </p:cNvCxnSpPr>
          <p:nvPr/>
        </p:nvCxnSpPr>
        <p:spPr>
          <a:xfrm rot="5400000">
            <a:off x="3712369" y="4355307"/>
            <a:ext cx="1714500" cy="47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Elipsa 83"/>
          <p:cNvSpPr/>
          <p:nvPr/>
        </p:nvSpPr>
        <p:spPr>
          <a:xfrm>
            <a:off x="4500562" y="3357562"/>
            <a:ext cx="142876" cy="1428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b="1" dirty="0"/>
          </a:p>
        </p:txBody>
      </p:sp>
      <p:sp>
        <p:nvSpPr>
          <p:cNvPr id="31" name="TekstniOkvir 98"/>
          <p:cNvSpPr txBox="1">
            <a:spLocks noChangeArrowheads="1"/>
          </p:cNvSpPr>
          <p:nvPr/>
        </p:nvSpPr>
        <p:spPr bwMode="auto">
          <a:xfrm>
            <a:off x="428625" y="428625"/>
            <a:ext cx="16081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2000" dirty="0" smtClean="0">
                <a:latin typeface="+mn-lt"/>
              </a:rPr>
              <a:t>Koliko je ura?</a:t>
            </a:r>
            <a:endParaRPr lang="sl-SI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571604" y="642918"/>
            <a:ext cx="6072230" cy="5572164"/>
          </a:xfrm>
          <a:prstGeom prst="ellipse">
            <a:avLst/>
          </a:prstGeom>
          <a:solidFill>
            <a:srgbClr val="FFFFCC"/>
          </a:solidFill>
          <a:ln w="76200"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dirty="0"/>
          </a:p>
        </p:txBody>
      </p:sp>
      <p:cxnSp>
        <p:nvCxnSpPr>
          <p:cNvPr id="12" name="Ravni poveznik 11"/>
          <p:cNvCxnSpPr>
            <a:stCxn id="0" idx="2"/>
          </p:cNvCxnSpPr>
          <p:nvPr/>
        </p:nvCxnSpPr>
        <p:spPr>
          <a:xfrm rot="10800000" flipH="1">
            <a:off x="1571625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 rot="5400000">
            <a:off x="4322763" y="892175"/>
            <a:ext cx="50006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avni poveznik 17"/>
          <p:cNvCxnSpPr>
            <a:endCxn id="0" idx="6"/>
          </p:cNvCxnSpPr>
          <p:nvPr/>
        </p:nvCxnSpPr>
        <p:spPr>
          <a:xfrm>
            <a:off x="7143750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5400000">
            <a:off x="4359276" y="5999162"/>
            <a:ext cx="425450" cy="31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rot="16200000" flipH="1">
            <a:off x="2893219" y="1107282"/>
            <a:ext cx="357187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>
            <a:off x="2000250" y="2071688"/>
            <a:ext cx="357188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>
            <a:off x="6786563" y="4643438"/>
            <a:ext cx="357187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 flipV="1">
            <a:off x="2071688" y="4643438"/>
            <a:ext cx="428625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 rot="16200000" flipH="1">
            <a:off x="5643563" y="5643562"/>
            <a:ext cx="357188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 rot="5400000">
            <a:off x="5679282" y="1035844"/>
            <a:ext cx="357187" cy="1428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 flipV="1">
            <a:off x="6715125" y="1857375"/>
            <a:ext cx="357188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Ravni poveznik 45"/>
          <p:cNvCxnSpPr/>
          <p:nvPr/>
        </p:nvCxnSpPr>
        <p:spPr>
          <a:xfrm rot="5400000">
            <a:off x="3071813" y="5572125"/>
            <a:ext cx="357187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665" name="TekstniOkvir 47"/>
          <p:cNvSpPr txBox="1">
            <a:spLocks noChangeArrowheads="1"/>
          </p:cNvSpPr>
          <p:nvPr/>
        </p:nvSpPr>
        <p:spPr bwMode="auto">
          <a:xfrm>
            <a:off x="4286250" y="1143000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12</a:t>
            </a:r>
          </a:p>
        </p:txBody>
      </p:sp>
      <p:sp>
        <p:nvSpPr>
          <p:cNvPr id="27666" name="TekstniOkvir 48"/>
          <p:cNvSpPr txBox="1">
            <a:spLocks noChangeArrowheads="1"/>
          </p:cNvSpPr>
          <p:nvPr/>
        </p:nvSpPr>
        <p:spPr bwMode="auto">
          <a:xfrm>
            <a:off x="4357688" y="52149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6</a:t>
            </a:r>
          </a:p>
        </p:txBody>
      </p:sp>
      <p:sp>
        <p:nvSpPr>
          <p:cNvPr id="27667" name="TekstniOkvir 49"/>
          <p:cNvSpPr txBox="1">
            <a:spLocks noChangeArrowheads="1"/>
          </p:cNvSpPr>
          <p:nvPr/>
        </p:nvSpPr>
        <p:spPr bwMode="auto">
          <a:xfrm>
            <a:off x="6715125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3</a:t>
            </a:r>
          </a:p>
        </p:txBody>
      </p:sp>
      <p:sp>
        <p:nvSpPr>
          <p:cNvPr id="27668" name="TekstniOkvir 50"/>
          <p:cNvSpPr txBox="1">
            <a:spLocks noChangeArrowheads="1"/>
          </p:cNvSpPr>
          <p:nvPr/>
        </p:nvSpPr>
        <p:spPr bwMode="auto">
          <a:xfrm>
            <a:off x="2071688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9</a:t>
            </a:r>
          </a:p>
        </p:txBody>
      </p:sp>
      <p:sp>
        <p:nvSpPr>
          <p:cNvPr id="27669" name="TekstniOkvir 51"/>
          <p:cNvSpPr txBox="1">
            <a:spLocks noChangeArrowheads="1"/>
          </p:cNvSpPr>
          <p:nvPr/>
        </p:nvSpPr>
        <p:spPr bwMode="auto">
          <a:xfrm>
            <a:off x="5500688" y="12144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</a:t>
            </a:r>
          </a:p>
        </p:txBody>
      </p:sp>
      <p:sp>
        <p:nvSpPr>
          <p:cNvPr id="27670" name="TekstniOkvir 52"/>
          <p:cNvSpPr txBox="1">
            <a:spLocks noChangeArrowheads="1"/>
          </p:cNvSpPr>
          <p:nvPr/>
        </p:nvSpPr>
        <p:spPr bwMode="auto">
          <a:xfrm>
            <a:off x="6357938" y="2000250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2</a:t>
            </a:r>
          </a:p>
        </p:txBody>
      </p:sp>
      <p:sp>
        <p:nvSpPr>
          <p:cNvPr id="27671" name="TekstniOkvir 53"/>
          <p:cNvSpPr txBox="1">
            <a:spLocks noChangeArrowheads="1"/>
          </p:cNvSpPr>
          <p:nvPr/>
        </p:nvSpPr>
        <p:spPr bwMode="auto">
          <a:xfrm>
            <a:off x="6357938" y="4214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4</a:t>
            </a:r>
          </a:p>
        </p:txBody>
      </p:sp>
      <p:sp>
        <p:nvSpPr>
          <p:cNvPr id="27672" name="TekstniOkvir 54"/>
          <p:cNvSpPr txBox="1">
            <a:spLocks noChangeArrowheads="1"/>
          </p:cNvSpPr>
          <p:nvPr/>
        </p:nvSpPr>
        <p:spPr bwMode="auto">
          <a:xfrm>
            <a:off x="5429250" y="500062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5</a:t>
            </a:r>
          </a:p>
        </p:txBody>
      </p:sp>
      <p:sp>
        <p:nvSpPr>
          <p:cNvPr id="27673" name="TekstniOkvir 55"/>
          <p:cNvSpPr txBox="1">
            <a:spLocks noChangeArrowheads="1"/>
          </p:cNvSpPr>
          <p:nvPr/>
        </p:nvSpPr>
        <p:spPr bwMode="auto">
          <a:xfrm>
            <a:off x="3286125" y="492918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7</a:t>
            </a:r>
          </a:p>
        </p:txBody>
      </p:sp>
      <p:sp>
        <p:nvSpPr>
          <p:cNvPr id="27674" name="TekstniOkvir 56"/>
          <p:cNvSpPr txBox="1">
            <a:spLocks noChangeArrowheads="1"/>
          </p:cNvSpPr>
          <p:nvPr/>
        </p:nvSpPr>
        <p:spPr bwMode="auto">
          <a:xfrm>
            <a:off x="2500313" y="414337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8</a:t>
            </a:r>
          </a:p>
        </p:txBody>
      </p:sp>
      <p:sp>
        <p:nvSpPr>
          <p:cNvPr id="27675" name="TekstniOkvir 57"/>
          <p:cNvSpPr txBox="1">
            <a:spLocks noChangeArrowheads="1"/>
          </p:cNvSpPr>
          <p:nvPr/>
        </p:nvSpPr>
        <p:spPr bwMode="auto">
          <a:xfrm>
            <a:off x="2286000" y="2071688"/>
            <a:ext cx="6524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10</a:t>
            </a:r>
          </a:p>
        </p:txBody>
      </p:sp>
      <p:sp>
        <p:nvSpPr>
          <p:cNvPr id="27676" name="TekstniOkvir 58"/>
          <p:cNvSpPr txBox="1">
            <a:spLocks noChangeArrowheads="1"/>
          </p:cNvSpPr>
          <p:nvPr/>
        </p:nvSpPr>
        <p:spPr bwMode="auto">
          <a:xfrm>
            <a:off x="3143250" y="1285875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11</a:t>
            </a:r>
          </a:p>
        </p:txBody>
      </p:sp>
      <p:cxnSp>
        <p:nvCxnSpPr>
          <p:cNvPr id="81" name="Ravni poveznik sa strelicom 80"/>
          <p:cNvCxnSpPr/>
          <p:nvPr/>
        </p:nvCxnSpPr>
        <p:spPr>
          <a:xfrm rot="16200000" flipV="1">
            <a:off x="3784600" y="2644775"/>
            <a:ext cx="1287463" cy="2841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avni poveznik sa strelicom 82"/>
          <p:cNvCxnSpPr/>
          <p:nvPr/>
        </p:nvCxnSpPr>
        <p:spPr>
          <a:xfrm rot="10800000">
            <a:off x="2857500" y="2500313"/>
            <a:ext cx="1643063" cy="9286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Elipsa 83"/>
          <p:cNvSpPr/>
          <p:nvPr/>
        </p:nvSpPr>
        <p:spPr>
          <a:xfrm>
            <a:off x="4500562" y="3357562"/>
            <a:ext cx="142876" cy="1428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b="1" dirty="0"/>
          </a:p>
        </p:txBody>
      </p:sp>
      <p:sp>
        <p:nvSpPr>
          <p:cNvPr id="31" name="TekstniOkvir 98"/>
          <p:cNvSpPr txBox="1">
            <a:spLocks noChangeArrowheads="1"/>
          </p:cNvSpPr>
          <p:nvPr/>
        </p:nvSpPr>
        <p:spPr bwMode="auto">
          <a:xfrm>
            <a:off x="428625" y="428625"/>
            <a:ext cx="16081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2000" dirty="0" smtClean="0">
                <a:latin typeface="+mn-lt"/>
              </a:rPr>
              <a:t>Koliko je ura?</a:t>
            </a:r>
            <a:endParaRPr lang="sl-SI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571604" y="642918"/>
            <a:ext cx="6072230" cy="5572164"/>
          </a:xfrm>
          <a:prstGeom prst="ellipse">
            <a:avLst/>
          </a:prstGeom>
          <a:solidFill>
            <a:srgbClr val="FFFFCC"/>
          </a:solidFill>
          <a:ln w="76200"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dirty="0"/>
          </a:p>
        </p:txBody>
      </p:sp>
      <p:cxnSp>
        <p:nvCxnSpPr>
          <p:cNvPr id="12" name="Ravni poveznik 11"/>
          <p:cNvCxnSpPr>
            <a:stCxn id="0" idx="2"/>
          </p:cNvCxnSpPr>
          <p:nvPr/>
        </p:nvCxnSpPr>
        <p:spPr>
          <a:xfrm rot="10800000" flipH="1">
            <a:off x="1571625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 rot="5400000">
            <a:off x="4322763" y="892175"/>
            <a:ext cx="50006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avni poveznik 17"/>
          <p:cNvCxnSpPr>
            <a:endCxn id="0" idx="6"/>
          </p:cNvCxnSpPr>
          <p:nvPr/>
        </p:nvCxnSpPr>
        <p:spPr>
          <a:xfrm>
            <a:off x="7143750" y="3429000"/>
            <a:ext cx="50006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5400000">
            <a:off x="4359276" y="5999162"/>
            <a:ext cx="425450" cy="31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rot="16200000" flipH="1">
            <a:off x="2893219" y="1107282"/>
            <a:ext cx="357187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>
            <a:off x="2000250" y="2071688"/>
            <a:ext cx="357188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>
            <a:off x="6786563" y="4643438"/>
            <a:ext cx="357187" cy="2143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 flipV="1">
            <a:off x="2071688" y="4643438"/>
            <a:ext cx="428625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 rot="16200000" flipH="1">
            <a:off x="5643563" y="5643562"/>
            <a:ext cx="357188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 rot="5400000">
            <a:off x="5679282" y="1035844"/>
            <a:ext cx="357187" cy="1428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 flipV="1">
            <a:off x="6715125" y="1857375"/>
            <a:ext cx="357188" cy="285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Ravni poveznik 45"/>
          <p:cNvCxnSpPr/>
          <p:nvPr/>
        </p:nvCxnSpPr>
        <p:spPr>
          <a:xfrm rot="5400000">
            <a:off x="3071813" y="5572125"/>
            <a:ext cx="357187" cy="2143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001" name="TekstniOkvir 47"/>
          <p:cNvSpPr txBox="1">
            <a:spLocks noChangeArrowheads="1"/>
          </p:cNvSpPr>
          <p:nvPr/>
        </p:nvSpPr>
        <p:spPr bwMode="auto">
          <a:xfrm>
            <a:off x="4286250" y="1143000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12</a:t>
            </a:r>
          </a:p>
        </p:txBody>
      </p:sp>
      <p:sp>
        <p:nvSpPr>
          <p:cNvPr id="42002" name="TekstniOkvir 48"/>
          <p:cNvSpPr txBox="1">
            <a:spLocks noChangeArrowheads="1"/>
          </p:cNvSpPr>
          <p:nvPr/>
        </p:nvSpPr>
        <p:spPr bwMode="auto">
          <a:xfrm>
            <a:off x="4357688" y="52149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6</a:t>
            </a:r>
          </a:p>
        </p:txBody>
      </p:sp>
      <p:sp>
        <p:nvSpPr>
          <p:cNvPr id="42003" name="TekstniOkvir 49"/>
          <p:cNvSpPr txBox="1">
            <a:spLocks noChangeArrowheads="1"/>
          </p:cNvSpPr>
          <p:nvPr/>
        </p:nvSpPr>
        <p:spPr bwMode="auto">
          <a:xfrm>
            <a:off x="6715125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3</a:t>
            </a:r>
          </a:p>
        </p:txBody>
      </p:sp>
      <p:sp>
        <p:nvSpPr>
          <p:cNvPr id="42004" name="TekstniOkvir 50"/>
          <p:cNvSpPr txBox="1">
            <a:spLocks noChangeArrowheads="1"/>
          </p:cNvSpPr>
          <p:nvPr/>
        </p:nvSpPr>
        <p:spPr bwMode="auto">
          <a:xfrm>
            <a:off x="2071688" y="3071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9</a:t>
            </a:r>
          </a:p>
        </p:txBody>
      </p:sp>
      <p:sp>
        <p:nvSpPr>
          <p:cNvPr id="42005" name="TekstniOkvir 51"/>
          <p:cNvSpPr txBox="1">
            <a:spLocks noChangeArrowheads="1"/>
          </p:cNvSpPr>
          <p:nvPr/>
        </p:nvSpPr>
        <p:spPr bwMode="auto">
          <a:xfrm>
            <a:off x="5500688" y="121443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</a:t>
            </a:r>
          </a:p>
        </p:txBody>
      </p:sp>
      <p:sp>
        <p:nvSpPr>
          <p:cNvPr id="42006" name="TekstniOkvir 52"/>
          <p:cNvSpPr txBox="1">
            <a:spLocks noChangeArrowheads="1"/>
          </p:cNvSpPr>
          <p:nvPr/>
        </p:nvSpPr>
        <p:spPr bwMode="auto">
          <a:xfrm>
            <a:off x="6357938" y="2000250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2</a:t>
            </a:r>
          </a:p>
        </p:txBody>
      </p:sp>
      <p:sp>
        <p:nvSpPr>
          <p:cNvPr id="42007" name="TekstniOkvir 53"/>
          <p:cNvSpPr txBox="1">
            <a:spLocks noChangeArrowheads="1"/>
          </p:cNvSpPr>
          <p:nvPr/>
        </p:nvSpPr>
        <p:spPr bwMode="auto">
          <a:xfrm>
            <a:off x="6357938" y="4214813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4</a:t>
            </a:r>
          </a:p>
        </p:txBody>
      </p:sp>
      <p:sp>
        <p:nvSpPr>
          <p:cNvPr id="42008" name="TekstniOkvir 54"/>
          <p:cNvSpPr txBox="1">
            <a:spLocks noChangeArrowheads="1"/>
          </p:cNvSpPr>
          <p:nvPr/>
        </p:nvSpPr>
        <p:spPr bwMode="auto">
          <a:xfrm>
            <a:off x="5429250" y="500062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5</a:t>
            </a:r>
          </a:p>
        </p:txBody>
      </p:sp>
      <p:sp>
        <p:nvSpPr>
          <p:cNvPr id="42009" name="TekstniOkvir 55"/>
          <p:cNvSpPr txBox="1">
            <a:spLocks noChangeArrowheads="1"/>
          </p:cNvSpPr>
          <p:nvPr/>
        </p:nvSpPr>
        <p:spPr bwMode="auto">
          <a:xfrm>
            <a:off x="3286125" y="4929188"/>
            <a:ext cx="41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7</a:t>
            </a:r>
          </a:p>
        </p:txBody>
      </p:sp>
      <p:sp>
        <p:nvSpPr>
          <p:cNvPr id="42010" name="TekstniOkvir 56"/>
          <p:cNvSpPr txBox="1">
            <a:spLocks noChangeArrowheads="1"/>
          </p:cNvSpPr>
          <p:nvPr/>
        </p:nvSpPr>
        <p:spPr bwMode="auto">
          <a:xfrm>
            <a:off x="2500313" y="4143375"/>
            <a:ext cx="41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8</a:t>
            </a:r>
          </a:p>
        </p:txBody>
      </p:sp>
      <p:sp>
        <p:nvSpPr>
          <p:cNvPr id="42011" name="TekstniOkvir 57"/>
          <p:cNvSpPr txBox="1">
            <a:spLocks noChangeArrowheads="1"/>
          </p:cNvSpPr>
          <p:nvPr/>
        </p:nvSpPr>
        <p:spPr bwMode="auto">
          <a:xfrm>
            <a:off x="2286000" y="2071688"/>
            <a:ext cx="6524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10</a:t>
            </a:r>
          </a:p>
        </p:txBody>
      </p:sp>
      <p:sp>
        <p:nvSpPr>
          <p:cNvPr id="42012" name="TekstniOkvir 58"/>
          <p:cNvSpPr txBox="1">
            <a:spLocks noChangeArrowheads="1"/>
          </p:cNvSpPr>
          <p:nvPr/>
        </p:nvSpPr>
        <p:spPr bwMode="auto">
          <a:xfrm>
            <a:off x="3143250" y="1285875"/>
            <a:ext cx="65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b="1"/>
              <a:t>11</a:t>
            </a:r>
          </a:p>
        </p:txBody>
      </p:sp>
      <p:cxnSp>
        <p:nvCxnSpPr>
          <p:cNvPr id="81" name="Ravni poveznik sa strelicom 80"/>
          <p:cNvCxnSpPr/>
          <p:nvPr/>
        </p:nvCxnSpPr>
        <p:spPr>
          <a:xfrm>
            <a:off x="4570413" y="3430588"/>
            <a:ext cx="1287462" cy="212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avni poveznik sa strelicom 82"/>
          <p:cNvCxnSpPr>
            <a:stCxn id="84" idx="5"/>
          </p:cNvCxnSpPr>
          <p:nvPr/>
        </p:nvCxnSpPr>
        <p:spPr>
          <a:xfrm rot="16200000" flipH="1">
            <a:off x="5051425" y="3051175"/>
            <a:ext cx="806450" cy="1663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Elipsa 83"/>
          <p:cNvSpPr/>
          <p:nvPr/>
        </p:nvSpPr>
        <p:spPr>
          <a:xfrm>
            <a:off x="4500562" y="3357562"/>
            <a:ext cx="142876" cy="1428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 meri 3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209</Words>
  <Application>Microsoft Office PowerPoint</Application>
  <PresentationFormat>Diaprojekcija na zaslonu (4:3)</PresentationFormat>
  <Paragraphs>108</Paragraphs>
  <Slides>9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3" baseType="lpstr">
      <vt:lpstr>Arial</vt:lpstr>
      <vt:lpstr>Calibri</vt:lpstr>
      <vt:lpstr>Candara</vt:lpstr>
      <vt:lpstr>Office tema</vt:lpstr>
      <vt:lpstr>URA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grga</dc:creator>
  <cp:lastModifiedBy>Urška Ziherl</cp:lastModifiedBy>
  <cp:revision>18</cp:revision>
  <dcterms:created xsi:type="dcterms:W3CDTF">2008-11-19T15:43:05Z</dcterms:created>
  <dcterms:modified xsi:type="dcterms:W3CDTF">2020-03-31T09:39:39Z</dcterms:modified>
</cp:coreProperties>
</file>