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8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761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8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2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0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43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84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96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54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598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77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480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34F8-4337-42A6-BC93-74DA0F9B1CC8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D544B-0E2B-4126-B012-FDA92DEEC6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38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8553" y="-513293"/>
            <a:ext cx="9144000" cy="2387600"/>
          </a:xfrm>
        </p:spPr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Tiskanje s pečatnikom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71472" y="2882192"/>
            <a:ext cx="9144000" cy="1655762"/>
          </a:xfrm>
        </p:spPr>
        <p:txBody>
          <a:bodyPr/>
          <a:lstStyle/>
          <a:p>
            <a:r>
              <a:rPr lang="sl-SI" dirty="0"/>
              <a:t>T</a:t>
            </a:r>
            <a:r>
              <a:rPr lang="sl-SI" dirty="0" smtClean="0"/>
              <a:t>okratna likovna naloga spada med grafiko, delal boš visoki/ploski tisk, tiskal pa s pečatnikom, ki bo v tem primeru </a:t>
            </a:r>
            <a:r>
              <a:rPr lang="sl-SI" b="1" dirty="0" smtClean="0"/>
              <a:t>krompir</a:t>
            </a:r>
            <a:r>
              <a:rPr lang="sl-SI" dirty="0" smtClean="0"/>
              <a:t>.</a:t>
            </a:r>
          </a:p>
          <a:p>
            <a:r>
              <a:rPr lang="sl-SI" dirty="0" smtClean="0"/>
              <a:t>Pečatnik (</a:t>
            </a:r>
            <a:r>
              <a:rPr lang="sl-SI" dirty="0" smtClean="0"/>
              <a:t>štampiljko)</a:t>
            </a:r>
            <a:r>
              <a:rPr lang="sl-SI" dirty="0" smtClean="0"/>
              <a:t>  boš izdelal  sam in natisnil zanimiv vzorec.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80" y="250695"/>
            <a:ext cx="1661946" cy="24874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9"/>
            <a:ext cx="2745362" cy="24708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87" y="4416885"/>
            <a:ext cx="2600732" cy="22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Kaj potrebuješ?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Tempera ali vodene barve</a:t>
            </a:r>
          </a:p>
          <a:p>
            <a:r>
              <a:rPr lang="sl-SI" dirty="0" smtClean="0"/>
              <a:t>Krompir</a:t>
            </a:r>
          </a:p>
          <a:p>
            <a:r>
              <a:rPr lang="sl-SI" dirty="0" smtClean="0"/>
              <a:t>Nož</a:t>
            </a:r>
          </a:p>
          <a:p>
            <a:r>
              <a:rPr lang="sl-SI" dirty="0" smtClean="0"/>
              <a:t>Flomaster</a:t>
            </a:r>
          </a:p>
          <a:p>
            <a:r>
              <a:rPr lang="sl-SI" dirty="0" smtClean="0"/>
              <a:t>Risalni list ali kak drug listali blago </a:t>
            </a:r>
          </a:p>
          <a:p>
            <a:r>
              <a:rPr lang="sl-SI" dirty="0" smtClean="0"/>
              <a:t>Časopisni papir za podlago</a:t>
            </a:r>
            <a:endParaRPr lang="sl-SI" dirty="0"/>
          </a:p>
        </p:txBody>
      </p:sp>
      <p:sp>
        <p:nvSpPr>
          <p:cNvPr id="4" name="AutoShape 2" descr="Image result for krompir"/>
          <p:cNvSpPr>
            <a:spLocks noChangeAspect="1" noChangeArrowheads="1"/>
          </p:cNvSpPr>
          <p:nvPr/>
        </p:nvSpPr>
        <p:spPr bwMode="auto">
          <a:xfrm>
            <a:off x="155575" y="-677863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75" y="365125"/>
            <a:ext cx="2384087" cy="23840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09" y="3358166"/>
            <a:ext cx="2133600" cy="12862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64" y="3682194"/>
            <a:ext cx="1924455" cy="19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Kako boš izdelal pečatnik?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7571" y="1481774"/>
            <a:ext cx="10515600" cy="5376226"/>
          </a:xfrm>
        </p:spPr>
        <p:txBody>
          <a:bodyPr>
            <a:normAutofit/>
          </a:bodyPr>
          <a:lstStyle/>
          <a:p>
            <a:r>
              <a:rPr lang="sl-SI" dirty="0" smtClean="0"/>
              <a:t>Opran in osušen krompir prereži na polovico in nato na ploskev nariši motiv.</a:t>
            </a:r>
          </a:p>
          <a:p>
            <a:r>
              <a:rPr lang="sl-SI" dirty="0" smtClean="0"/>
              <a:t>S pomočjo nožka motiv izreži, tako, da ostane izbočena ploskev, ki jo boš uporabil kot štampiljko (pečatnik). Lahko pa vzorec tudi vrežeš.</a:t>
            </a:r>
          </a:p>
          <a:p>
            <a:r>
              <a:rPr lang="sl-SI" dirty="0" smtClean="0"/>
              <a:t>Pazi na varno ravnanje z nožem!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izbočeno                                                        vrezano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29" y="4169887"/>
            <a:ext cx="1848726" cy="16432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36" y="4169887"/>
            <a:ext cx="1756069" cy="20651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405" y="4169887"/>
            <a:ext cx="1581189" cy="2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915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568286"/>
          </a:xfrm>
        </p:spPr>
        <p:txBody>
          <a:bodyPr>
            <a:normAutofit fontScale="70000" lnSpcReduction="20000"/>
          </a:bodyPr>
          <a:lstStyle/>
          <a:p>
            <a:endParaRPr lang="sl-SI" sz="4500" dirty="0" smtClean="0"/>
          </a:p>
          <a:p>
            <a:r>
              <a:rPr lang="sl-SI" sz="4800" dirty="0" smtClean="0"/>
              <a:t>Naredil več  pečatnikov, ki jih lahko na podlago odtiskuješ na različne načine, enakomerno, neenakomerno, v več smereh, lahko  z njimi sestaviš vzorec ali novo obliko.</a:t>
            </a:r>
          </a:p>
          <a:p>
            <a:r>
              <a:rPr lang="sl-SI" sz="4800" dirty="0" smtClean="0"/>
              <a:t>Naredi gostejšo barvo. Narejene pečatnike namaži s tempero ali vodenimi barvami v različnih barvah ali  pomoči pečatnik v barvo.  </a:t>
            </a:r>
          </a:p>
          <a:p>
            <a:r>
              <a:rPr lang="sl-SI" sz="4800" dirty="0" smtClean="0"/>
              <a:t>Preden naneseš barvo na pečatnik, krompir obriši.</a:t>
            </a:r>
          </a:p>
          <a:p>
            <a:endParaRPr lang="sl-SI" sz="4500" dirty="0" smtClean="0"/>
          </a:p>
          <a:p>
            <a:endParaRPr lang="sl-SI" sz="4500" dirty="0"/>
          </a:p>
          <a:p>
            <a:endParaRPr lang="sl-SI" sz="4500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563" y="4559745"/>
            <a:ext cx="1885704" cy="1482281"/>
          </a:xfrm>
          <a:prstGeom prst="rect">
            <a:avLst/>
          </a:prstGeom>
        </p:spPr>
      </p:pic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95" y="4480359"/>
            <a:ext cx="1921968" cy="17550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137" y="4462013"/>
            <a:ext cx="2482089" cy="15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1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07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r>
              <a:rPr lang="sl-SI" sz="3400" dirty="0"/>
              <a:t>Pripravi se na odtiskovanje – na prazen list boš z izmenjavo pečatnikov ustvaril </a:t>
            </a:r>
            <a:r>
              <a:rPr lang="sl-SI" sz="3400" b="1" dirty="0"/>
              <a:t>poljuben ritem </a:t>
            </a:r>
            <a:r>
              <a:rPr lang="sl-SI" sz="3400" dirty="0"/>
              <a:t>(</a:t>
            </a:r>
            <a:r>
              <a:rPr lang="sl-SI" sz="3400" b="1" dirty="0"/>
              <a:t>likovni ritem </a:t>
            </a:r>
            <a:r>
              <a:rPr lang="sl-SI" sz="3400" dirty="0"/>
              <a:t>je ponavljanje likovnih elementov v prostoru, to ponavljanje je lahko enostavno, kjer se ponavljajo enaki liki v enakomernem zaporedju, ali bolj zapleteno). </a:t>
            </a:r>
            <a:endParaRPr lang="sl-SI" sz="3400" dirty="0" smtClean="0"/>
          </a:p>
          <a:p>
            <a:endParaRPr lang="sl-SI" sz="3400" dirty="0"/>
          </a:p>
          <a:p>
            <a:r>
              <a:rPr lang="sl-SI" sz="3400" dirty="0"/>
              <a:t>Bodi pozoren tudi na barve, s katerimi boš premazal pečatnik, lahko tiskaš na barvni papir, lahko tiskaš z enim pečatnikom čez </a:t>
            </a:r>
            <a:r>
              <a:rPr lang="sl-SI" sz="3400" dirty="0" smtClean="0"/>
              <a:t>drugega </a:t>
            </a:r>
            <a:r>
              <a:rPr lang="sl-SI" sz="3400" dirty="0"/>
              <a:t>… pusti domišljiji prosto pot.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801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Tukaj imaš nanizanih nekaj primerov.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6857" y="1690688"/>
            <a:ext cx="2321418" cy="33112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947" y="2480448"/>
            <a:ext cx="1689644" cy="21597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0" y="2210931"/>
            <a:ext cx="1875265" cy="232679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38200" y="5327485"/>
            <a:ext cx="7055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Želim  ti  zanimivo ustvarjanje in veliko domišljije.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57365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269</Words>
  <Application>Microsoft Office PowerPoint</Application>
  <PresentationFormat>Širokozaslonsko</PresentationFormat>
  <Paragraphs>32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Tiskanje s pečatnikom</vt:lpstr>
      <vt:lpstr>Kaj potrebuješ?</vt:lpstr>
      <vt:lpstr>Kako boš izdelal pečatnik?</vt:lpstr>
      <vt:lpstr>PowerPointova predstavitev</vt:lpstr>
      <vt:lpstr>PowerPointova predstavitev</vt:lpstr>
      <vt:lpstr>Tukaj imaš nanizanih nekaj primerov.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Tiskanje s pečatnikom</dc:title>
  <dc:creator>Uporabnik</dc:creator>
  <cp:lastModifiedBy>Uporabnik</cp:lastModifiedBy>
  <cp:revision>9</cp:revision>
  <dcterms:created xsi:type="dcterms:W3CDTF">2020-05-19T07:44:23Z</dcterms:created>
  <dcterms:modified xsi:type="dcterms:W3CDTF">2020-05-19T09:28:02Z</dcterms:modified>
</cp:coreProperties>
</file>