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658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89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383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85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0439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3544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794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2976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690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17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543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967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012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227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386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8330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079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26. 03. 2020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477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39DC93CF-B6AC-44DF-8111-484F63706FCB}"/>
              </a:ext>
            </a:extLst>
          </p:cNvPr>
          <p:cNvSpPr/>
          <p:nvPr/>
        </p:nvSpPr>
        <p:spPr>
          <a:xfrm>
            <a:off x="971600" y="260648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sl-SI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IERE IM </a:t>
            </a:r>
            <a:r>
              <a:rPr lang="sl-SI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sl-SI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 (ŽIVALI V ŽIVALSKEM VRTU)</a:t>
            </a:r>
          </a:p>
          <a:p>
            <a:endParaRPr lang="sl-SI" sz="3600" dirty="0"/>
          </a:p>
          <a:p>
            <a:r>
              <a:rPr lang="sl-SI" sz="3600" dirty="0">
                <a:solidFill>
                  <a:schemeClr val="bg1"/>
                </a:solidFill>
              </a:rPr>
              <a:t>	die </a:t>
            </a:r>
            <a:r>
              <a:rPr lang="sl-SI" sz="3600" dirty="0" err="1">
                <a:solidFill>
                  <a:schemeClr val="bg1"/>
                </a:solidFill>
              </a:rPr>
              <a:t>Schlange</a:t>
            </a:r>
            <a:r>
              <a:rPr lang="sl-SI" sz="3600" dirty="0">
                <a:solidFill>
                  <a:schemeClr val="bg1"/>
                </a:solidFill>
              </a:rPr>
              <a:t> – kača</a:t>
            </a:r>
          </a:p>
          <a:p>
            <a:r>
              <a:rPr lang="sl-SI" sz="3600" dirty="0">
                <a:solidFill>
                  <a:schemeClr val="bg1"/>
                </a:solidFill>
              </a:rPr>
              <a:t>	der </a:t>
            </a:r>
            <a:r>
              <a:rPr lang="sl-SI" sz="3600" dirty="0" err="1">
                <a:solidFill>
                  <a:schemeClr val="bg1"/>
                </a:solidFill>
              </a:rPr>
              <a:t>Löwe</a:t>
            </a:r>
            <a:r>
              <a:rPr lang="sl-SI" sz="3600" dirty="0">
                <a:solidFill>
                  <a:schemeClr val="bg1"/>
                </a:solidFill>
              </a:rPr>
              <a:t> – lev</a:t>
            </a:r>
          </a:p>
          <a:p>
            <a:r>
              <a:rPr lang="sl-SI" sz="3600" dirty="0">
                <a:solidFill>
                  <a:schemeClr val="bg1"/>
                </a:solidFill>
              </a:rPr>
              <a:t>	</a:t>
            </a:r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</a:t>
            </a:r>
            <a:r>
              <a:rPr lang="sl-SI" sz="3600" dirty="0" err="1">
                <a:solidFill>
                  <a:schemeClr val="bg1"/>
                </a:solidFill>
              </a:rPr>
              <a:t>Känguru</a:t>
            </a:r>
            <a:r>
              <a:rPr lang="sl-SI" sz="3600" dirty="0">
                <a:solidFill>
                  <a:schemeClr val="bg1"/>
                </a:solidFill>
              </a:rPr>
              <a:t> - kenguru</a:t>
            </a:r>
          </a:p>
          <a:p>
            <a:r>
              <a:rPr lang="sl-SI" sz="3600" dirty="0">
                <a:solidFill>
                  <a:schemeClr val="bg1"/>
                </a:solidFill>
              </a:rPr>
              <a:t>	</a:t>
            </a:r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Krokodil - krokodil</a:t>
            </a:r>
          </a:p>
          <a:p>
            <a:r>
              <a:rPr lang="sl-SI" sz="3600" dirty="0">
                <a:solidFill>
                  <a:schemeClr val="bg1"/>
                </a:solidFill>
              </a:rPr>
              <a:t>	die </a:t>
            </a:r>
            <a:r>
              <a:rPr lang="sl-SI" sz="3600" dirty="0" err="1">
                <a:solidFill>
                  <a:schemeClr val="bg1"/>
                </a:solidFill>
              </a:rPr>
              <a:t>Giraffe</a:t>
            </a:r>
            <a:r>
              <a:rPr lang="sl-SI" sz="3600" dirty="0">
                <a:solidFill>
                  <a:schemeClr val="bg1"/>
                </a:solidFill>
              </a:rPr>
              <a:t> – žirafa</a:t>
            </a:r>
          </a:p>
          <a:p>
            <a:r>
              <a:rPr lang="sl-SI" sz="3600" dirty="0">
                <a:solidFill>
                  <a:schemeClr val="bg1"/>
                </a:solidFill>
              </a:rPr>
              <a:t>	der </a:t>
            </a:r>
            <a:r>
              <a:rPr lang="sl-SI" sz="3600" dirty="0" err="1">
                <a:solidFill>
                  <a:schemeClr val="bg1"/>
                </a:solidFill>
              </a:rPr>
              <a:t>Elefant</a:t>
            </a:r>
            <a:r>
              <a:rPr lang="sl-SI" sz="3600" dirty="0">
                <a:solidFill>
                  <a:schemeClr val="bg1"/>
                </a:solidFill>
              </a:rPr>
              <a:t> - slon</a:t>
            </a:r>
          </a:p>
          <a:p>
            <a:r>
              <a:rPr lang="sl-SI" sz="3600" dirty="0">
                <a:solidFill>
                  <a:schemeClr val="bg1"/>
                </a:solidFill>
              </a:rPr>
              <a:t>	der </a:t>
            </a:r>
            <a:r>
              <a:rPr lang="sl-SI" sz="3600" dirty="0" err="1">
                <a:solidFill>
                  <a:schemeClr val="bg1"/>
                </a:solidFill>
              </a:rPr>
              <a:t>Affe</a:t>
            </a:r>
            <a:r>
              <a:rPr lang="sl-SI" sz="3600" dirty="0">
                <a:solidFill>
                  <a:schemeClr val="bg1"/>
                </a:solidFill>
              </a:rPr>
              <a:t> – opica</a:t>
            </a:r>
          </a:p>
        </p:txBody>
      </p:sp>
    </p:spTree>
    <p:extLst>
      <p:ext uri="{BB962C8B-B14F-4D97-AF65-F5344CB8AC3E}">
        <p14:creationId xmlns:p14="http://schemas.microsoft.com/office/powerpoint/2010/main" val="128789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EC4966CF-5B67-46D7-A0BB-7255C0139CFE}"/>
              </a:ext>
            </a:extLst>
          </p:cNvPr>
          <p:cNvSpPr/>
          <p:nvPr/>
        </p:nvSpPr>
        <p:spPr>
          <a:xfrm>
            <a:off x="1403648" y="836712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Zebra - zebra</a:t>
            </a:r>
          </a:p>
          <a:p>
            <a:r>
              <a:rPr lang="sl-SI" sz="3600" dirty="0" err="1">
                <a:solidFill>
                  <a:schemeClr val="bg1"/>
                </a:solidFill>
              </a:rPr>
              <a:t>das</a:t>
            </a:r>
            <a:r>
              <a:rPr lang="sl-SI" sz="3600" dirty="0">
                <a:solidFill>
                  <a:schemeClr val="bg1"/>
                </a:solidFill>
              </a:rPr>
              <a:t> </a:t>
            </a:r>
            <a:r>
              <a:rPr lang="sl-SI" sz="3600" dirty="0" err="1">
                <a:solidFill>
                  <a:schemeClr val="bg1"/>
                </a:solidFill>
              </a:rPr>
              <a:t>Nilpferd</a:t>
            </a:r>
            <a:r>
              <a:rPr lang="sl-SI" sz="3600" dirty="0">
                <a:solidFill>
                  <a:schemeClr val="bg1"/>
                </a:solidFill>
              </a:rPr>
              <a:t> – nilski konj</a:t>
            </a:r>
          </a:p>
          <a:p>
            <a:r>
              <a:rPr lang="sl-SI" sz="3600" dirty="0">
                <a:solidFill>
                  <a:schemeClr val="bg1"/>
                </a:solidFill>
              </a:rPr>
              <a:t>der Tiger – tiger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091D171-6C6C-4025-A43E-E57E72B27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615944"/>
            <a:ext cx="2952328" cy="379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27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zje">
  <a:themeElements>
    <a:clrScheme name="Vezj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Vezj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ezj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110</TotalTime>
  <Words>22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Vezje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TjasaJ</cp:lastModifiedBy>
  <cp:revision>39</cp:revision>
  <dcterms:created xsi:type="dcterms:W3CDTF">2015-02-20T08:33:21Z</dcterms:created>
  <dcterms:modified xsi:type="dcterms:W3CDTF">2020-03-26T11:09:48Z</dcterms:modified>
</cp:coreProperties>
</file>