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19. 05. 2020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67066" y="216500"/>
            <a:ext cx="7772400" cy="1874639"/>
          </a:xfrm>
        </p:spPr>
        <p:txBody>
          <a:bodyPr>
            <a:noAutofit/>
          </a:bodyPr>
          <a:lstStyle/>
          <a:p>
            <a:r>
              <a:rPr lang="sl-SI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SCHULFÄCHER</a:t>
            </a:r>
            <a:endParaRPr lang="sl-SI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19672" y="1701302"/>
            <a:ext cx="6400800" cy="1752600"/>
          </a:xfrm>
        </p:spPr>
        <p:txBody>
          <a:bodyPr/>
          <a:lstStyle/>
          <a:p>
            <a:r>
              <a:rPr lang="sl-SI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Šolski predmeti</a:t>
            </a:r>
          </a:p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BBF1DF1-06C4-4E85-97CB-575FCBFACA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99" y="2708920"/>
            <a:ext cx="3962933" cy="378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1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90000" y="620688"/>
            <a:ext cx="7686455" cy="5487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der </a:t>
            </a: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Stundenplan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– urnik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das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Lieblingsfach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– najljubši predmet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Mathematik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/ </a:t>
            </a: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Mathe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- matematika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Slowenisch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– slovenščina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Englisch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– angleščina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Deutsch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– nemščina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Gemeinschaftskunde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– družba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Naturkunde</a:t>
            </a:r>
            <a:r>
              <a:rPr lang="sl-S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- naravoslovje</a:t>
            </a:r>
            <a:endParaRPr lang="sl-S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3C2D275-A9AE-4FE9-902C-11FBDDFCDB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636912"/>
            <a:ext cx="2757686" cy="216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38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467544" y="1052736"/>
            <a:ext cx="7686455" cy="4792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Umweltkunde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– spoznavanje </a:t>
            </a:r>
            <a:r>
              <a:rPr lang="sl-S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okolja</a:t>
            </a:r>
            <a:endParaRPr lang="sl-S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Musik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– glasbena umetnost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Sport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- šport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Kunst – likovna umetnost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Werk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– tehnika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Informatik – računalništvo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Hauswirtschaftsunterricht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- gospodinjstvo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87D6B55-A420-47EB-806D-5EC07B6E0B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348880"/>
            <a:ext cx="3528392" cy="246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5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99592" y="836712"/>
            <a:ext cx="7632848" cy="3565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Religion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- verouk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Jause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– malica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Pause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– odmor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BB86B0E-F995-4DFF-8480-4E3974BEC9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256" y="476672"/>
            <a:ext cx="3121152" cy="312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73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65</Words>
  <Application>Microsoft Office PowerPoint</Application>
  <PresentationFormat>Diaprojekcija na zaslonu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Officeova tema</vt:lpstr>
      <vt:lpstr>SCHULFÄCHER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SCHULFÄCHER</dc:title>
  <dc:creator>Uporabnik</dc:creator>
  <cp:lastModifiedBy>TjasaJ</cp:lastModifiedBy>
  <cp:revision>13</cp:revision>
  <dcterms:created xsi:type="dcterms:W3CDTF">2016-09-22T07:23:53Z</dcterms:created>
  <dcterms:modified xsi:type="dcterms:W3CDTF">2020-05-19T13:05:09Z</dcterms:modified>
</cp:coreProperties>
</file>