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6.m4a"/><Relationship Id="rId7" Type="http://schemas.openxmlformats.org/officeDocument/2006/relationships/image" Target="../media/image11.jpe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11" Type="http://schemas.openxmlformats.org/officeDocument/2006/relationships/image" Target="../media/image7.pn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PRIDEVNIK</a:t>
            </a:r>
            <a:endParaRPr lang="sl-SI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57699" y="6335169"/>
            <a:ext cx="6004062" cy="198091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1026" name="Picture 2" descr="Piši-Briši Magnetna tabla TS96, bela, 60 x 90 cm | mimovrste=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" y="592312"/>
            <a:ext cx="2691627" cy="24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be električno kolo ACCESS Hybrid PRO 500 2019 bel moder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10" y="3816451"/>
            <a:ext cx="4430726" cy="26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and Grow divja jagoda | mimovrste=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06" y="410691"/>
            <a:ext cx="221456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90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1"/>
    </mc:Choice>
    <mc:Fallback>
      <p:transition spd="slow" advTm="2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Muca leži na klopi pred hišo.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8619840" cy="34241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Zaspana</a:t>
            </a:r>
            <a:r>
              <a:rPr lang="sl-SI" dirty="0" smtClean="0"/>
              <a:t> muca leži na </a:t>
            </a:r>
            <a:r>
              <a:rPr lang="sl-SI" dirty="0" smtClean="0">
                <a:solidFill>
                  <a:srgbClr val="FF0000"/>
                </a:solidFill>
              </a:rPr>
              <a:t>zeleni</a:t>
            </a:r>
            <a:r>
              <a:rPr lang="sl-SI" dirty="0" smtClean="0"/>
              <a:t> klopi pred </a:t>
            </a:r>
            <a:r>
              <a:rPr lang="sl-SI" dirty="0" smtClean="0">
                <a:solidFill>
                  <a:srgbClr val="FF0000"/>
                </a:solidFill>
              </a:rPr>
              <a:t>sosedovo</a:t>
            </a:r>
            <a:r>
              <a:rPr lang="sl-SI" dirty="0" smtClean="0"/>
              <a:t> hišo.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Lena črna </a:t>
            </a:r>
            <a:r>
              <a:rPr lang="sl-SI" dirty="0" smtClean="0"/>
              <a:t>muca že </a:t>
            </a:r>
            <a:r>
              <a:rPr lang="sl-SI" dirty="0"/>
              <a:t>d</a:t>
            </a:r>
            <a:r>
              <a:rPr lang="sl-SI" dirty="0" smtClean="0"/>
              <a:t>olgo leži na </a:t>
            </a:r>
            <a:r>
              <a:rPr lang="sl-SI" dirty="0" smtClean="0">
                <a:solidFill>
                  <a:srgbClr val="FF0000"/>
                </a:solidFill>
              </a:rPr>
              <a:t>trdi</a:t>
            </a:r>
            <a:r>
              <a:rPr lang="sl-SI" dirty="0" smtClean="0"/>
              <a:t> klopi pred </a:t>
            </a:r>
            <a:r>
              <a:rPr lang="sl-SI" dirty="0" smtClean="0">
                <a:solidFill>
                  <a:srgbClr val="FF0000"/>
                </a:solidFill>
              </a:rPr>
              <a:t>veliko rumeno </a:t>
            </a:r>
            <a:r>
              <a:rPr lang="sl-SI" dirty="0" smtClean="0"/>
              <a:t>hišo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Rdeče obarvane besede izražajo lastnosti samostalnikov, zato tem besedam rečemo </a:t>
            </a:r>
            <a:r>
              <a:rPr lang="sl-SI" dirty="0" smtClean="0">
                <a:solidFill>
                  <a:srgbClr val="FF0000"/>
                </a:solidFill>
              </a:rPr>
              <a:t>Lastnostni pridevniki</a:t>
            </a:r>
            <a:r>
              <a:rPr lang="sl-SI" dirty="0" smtClean="0"/>
              <a:t>. Povejo nam kakšne barve, velikosti in značilnosti je kdo ali kaj.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4"/>
          </p:nvPr>
        </p:nvSpPr>
        <p:spPr>
          <a:xfrm flipH="1">
            <a:off x="11277599" y="2367092"/>
            <a:ext cx="45719" cy="342410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6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20"/>
    </mc:Choice>
    <mc:Fallback>
      <p:transition spd="slow" advTm="80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zvezek na sredino lista nariši kolo.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Zapiši  čim več pridevnikov, ki bodo povedali kakšno je kolo. </a:t>
            </a:r>
          </a:p>
          <a:p>
            <a:pPr marL="0" indent="0">
              <a:buNone/>
            </a:pPr>
            <a:r>
              <a:rPr lang="sl-SI" dirty="0" smtClean="0"/>
              <a:t>Primer: novo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6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17"/>
    </mc:Choice>
    <mc:Fallback>
      <p:transition spd="slow" advTm="20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758609"/>
            <a:ext cx="10364451" cy="863457"/>
          </a:xfrm>
        </p:spPr>
        <p:txBody>
          <a:bodyPr/>
          <a:lstStyle/>
          <a:p>
            <a:r>
              <a:rPr lang="sl-SI" dirty="0" smtClean="0"/>
              <a:t>LASTNOSTNI PRIDEVNIK</a:t>
            </a:r>
            <a:endParaRPr lang="sl-SI" dirty="0"/>
          </a:p>
        </p:txBody>
      </p:sp>
      <p:pic>
        <p:nvPicPr>
          <p:cNvPr id="2050" name="Picture 2" descr="UNIVERZA V LJUBLJAN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71" y="2583345"/>
            <a:ext cx="3140765" cy="24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913775" y="2214694"/>
            <a:ext cx="15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VELIKO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713193" y="3729162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STARO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21743" y="4874298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UMAZANO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910403" y="5614004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BLATNO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703669" y="1806732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RDEČE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433370" y="1918039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POPISANO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244403" y="4504966"/>
            <a:ext cx="16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POLEPLJENO</a:t>
            </a:r>
            <a:endParaRPr lang="sl-SI" dirty="0"/>
          </a:p>
        </p:txBody>
      </p:sp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78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39"/>
    </mc:Choice>
    <mc:Fallback>
      <p:transition spd="slow" advTm="30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1621" y="1359673"/>
            <a:ext cx="95654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Domov je pripeljal </a:t>
            </a:r>
            <a:r>
              <a:rPr lang="sl-SI" sz="2800" dirty="0" smtClean="0">
                <a:solidFill>
                  <a:srgbClr val="FF0000"/>
                </a:solidFill>
              </a:rPr>
              <a:t>blatno</a:t>
            </a:r>
            <a:r>
              <a:rPr lang="sl-SI" sz="2800" dirty="0" smtClean="0"/>
              <a:t> kolo.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Oče mi bo kupil </a:t>
            </a:r>
            <a:r>
              <a:rPr lang="sl-SI" sz="2800" dirty="0" smtClean="0">
                <a:solidFill>
                  <a:srgbClr val="FF0000"/>
                </a:solidFill>
              </a:rPr>
              <a:t>veliko rdeče </a:t>
            </a:r>
            <a:r>
              <a:rPr lang="sl-SI" sz="2800" dirty="0" smtClean="0"/>
              <a:t>kolo.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Suzanino </a:t>
            </a:r>
            <a:r>
              <a:rPr lang="sl-SI" sz="2800" dirty="0" smtClean="0">
                <a:solidFill>
                  <a:srgbClr val="FF0000"/>
                </a:solidFill>
              </a:rPr>
              <a:t>popisano</a:t>
            </a:r>
            <a:r>
              <a:rPr lang="sl-SI" sz="2800" dirty="0" smtClean="0"/>
              <a:t> kolo mi je zelo všeč.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FF0000"/>
                </a:solidFill>
              </a:rPr>
              <a:t>Umazano</a:t>
            </a:r>
            <a:r>
              <a:rPr lang="sl-SI" sz="2800" dirty="0" smtClean="0"/>
              <a:t> kolo stoji sredi dvorišča.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Kdaj boš prodala to </a:t>
            </a:r>
            <a:r>
              <a:rPr lang="sl-SI" sz="2800" dirty="0" smtClean="0">
                <a:solidFill>
                  <a:srgbClr val="FF0000"/>
                </a:solidFill>
              </a:rPr>
              <a:t>staro</a:t>
            </a:r>
            <a:r>
              <a:rPr lang="sl-SI" sz="2800" dirty="0" smtClean="0"/>
              <a:t> kolo?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Tvoje </a:t>
            </a:r>
            <a:r>
              <a:rPr lang="sl-SI" sz="2800" dirty="0" smtClean="0">
                <a:solidFill>
                  <a:srgbClr val="FF0000"/>
                </a:solidFill>
              </a:rPr>
              <a:t>polepljeno</a:t>
            </a:r>
            <a:r>
              <a:rPr lang="sl-SI" sz="2800" dirty="0" smtClean="0"/>
              <a:t> kolo se mi zdi smešno</a:t>
            </a:r>
            <a:r>
              <a:rPr lang="sl-SI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FF0000"/>
                </a:solidFill>
              </a:rPr>
              <a:t>Po rdeče obarvanih besedah se vprašamo </a:t>
            </a:r>
            <a:r>
              <a:rPr lang="sl-SI" sz="2800" b="1" dirty="0" smtClean="0">
                <a:solidFill>
                  <a:srgbClr val="FF0000"/>
                </a:solidFill>
              </a:rPr>
              <a:t>KAKŠNO</a:t>
            </a:r>
            <a:r>
              <a:rPr lang="sl-SI" sz="2800" dirty="0" smtClean="0">
                <a:solidFill>
                  <a:srgbClr val="FF0000"/>
                </a:solidFill>
              </a:rPr>
              <a:t>.</a:t>
            </a:r>
            <a:endParaRPr lang="sl-SI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l-SI" sz="2800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9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58"/>
    </mc:Choice>
    <mc:Fallback>
      <p:transition spd="slow" advTm="3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16550" y="715618"/>
            <a:ext cx="9891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Lastnostni pridevniki </a:t>
            </a:r>
            <a:r>
              <a:rPr lang="sl-SI" sz="2800" dirty="0" smtClean="0"/>
              <a:t>izražajo lastnosti. Povedo nam, kakšne barve, velikosti in značilnosti je nek samostalnik. Po njih se vprašam z vprašalnico KAKŠEN ali KAKŠNA ali KAKŠNO.</a:t>
            </a:r>
            <a:endParaRPr lang="sl-SI" sz="2800" dirty="0"/>
          </a:p>
        </p:txBody>
      </p:sp>
      <p:pic>
        <p:nvPicPr>
          <p:cNvPr id="3074" name="Picture 2" descr="Navadna ivanjščica (Leucanthemum ircutianum) - Slika - 9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2562909"/>
            <a:ext cx="3291038" cy="24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mbolni in duhovni pomen morja - 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38" y="2240696"/>
            <a:ext cx="3351667" cy="18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den čokolade: Čokolada danes | Sled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8" y="4567674"/>
            <a:ext cx="2772051" cy="1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VNILO NOMA 20cm TRANSPARENT ORANŽ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42" y="5139821"/>
            <a:ext cx="1293771" cy="15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vski klobuk Pajk Slovenec - Trgovina z lovsko oprem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7" y="2308211"/>
            <a:ext cx="2318270" cy="15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2" y="4263555"/>
            <a:ext cx="1614115" cy="2152153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55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59"/>
    </mc:Choice>
    <mc:Fallback>
      <p:transition spd="slow" advTm="31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15.2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4|2.8|3.3|2.6|2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8|2.7|0.5|2.5|2.7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1.5|1.3|1.3|1.8"/>
</p:tagLst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519</TotalTime>
  <Words>172</Words>
  <Application>Microsoft Office PowerPoint</Application>
  <PresentationFormat>Širokozaslonsko</PresentationFormat>
  <Paragraphs>26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Kapljica</vt:lpstr>
      <vt:lpstr>PRIDEVNIK</vt:lpstr>
      <vt:lpstr>Muca leži na klopi pred hišo.</vt:lpstr>
      <vt:lpstr>V zvezek na sredino lista nariši kolo.</vt:lpstr>
      <vt:lpstr>LASTNOSTNI PRIDEVNIK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PRIDEVNIK</dc:title>
  <dc:creator>mark</dc:creator>
  <cp:lastModifiedBy>Uporabnik</cp:lastModifiedBy>
  <cp:revision>12</cp:revision>
  <dcterms:created xsi:type="dcterms:W3CDTF">2020-05-06T09:54:18Z</dcterms:created>
  <dcterms:modified xsi:type="dcterms:W3CDTF">2020-05-07T14:06:33Z</dcterms:modified>
</cp:coreProperties>
</file>