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1" r:id="rId9"/>
    <p:sldId id="266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5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80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8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4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91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14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41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8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66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3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337EAE-C8F9-4FE3-940C-2BEAD7711E80}" type="datetimeFigureOut">
              <a:rPr lang="sl-SI" smtClean="0"/>
              <a:t>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1F96AF-5048-4B80-BED2-6C8CA0DEEB0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7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nGuLuQjmG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youtube.com/watch?v=CHykXlxAAqA&amp;t=4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IZ SEMENA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0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ZANIMIVOSTI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dirty="0" smtClean="0"/>
              <a:t>1. Nekatere vodne leče imajo plodove, ki imajo maso okoli 70 tisočink g in so veliki okoli 3 desetinke mm, kar je približno toliko kot zrno soli. Največji plodovi pa so buče velikanke, ki lahko presežejo maso 500 kg.</a:t>
            </a:r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2. Semena orhidej so zelo drobna in skoraj brez rezervnih hranil. Vodo in hranila jim dovajajo glive, ki obdajajo kaleče seme.</a:t>
            </a:r>
          </a:p>
          <a:p>
            <a:pPr>
              <a:lnSpc>
                <a:spcPct val="100000"/>
              </a:lnSpc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3. Nekatere rastline kalijo šele potem, ko je seme prešlo v prebavilo živali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/>
              <a:t>4.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www.youtube.com/watch?v=mnGuLuQjmGc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94" y="-624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20" y="1090982"/>
            <a:ext cx="6490199" cy="48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IZ SEMEN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l-SI" dirty="0" smtClean="0"/>
              <a:t>1. Na rastlinah se po cvetenju razvijejo semena, ki so različnih oblik, velikosti in barv. 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2. Vsa semena vsebujejo: </a:t>
            </a:r>
            <a:r>
              <a:rPr lang="sl-SI" b="1" dirty="0" smtClean="0"/>
              <a:t>kalček (zarodek)</a:t>
            </a:r>
            <a:r>
              <a:rPr lang="sl-SI" dirty="0" smtClean="0"/>
              <a:t>, </a:t>
            </a:r>
            <a:r>
              <a:rPr lang="sl-SI" b="1" dirty="0" smtClean="0"/>
              <a:t>hrano za kalček </a:t>
            </a:r>
            <a:r>
              <a:rPr lang="sl-SI" dirty="0" smtClean="0"/>
              <a:t>in </a:t>
            </a:r>
            <a:r>
              <a:rPr lang="sl-SI" b="1" dirty="0" smtClean="0"/>
              <a:t>semensko lupino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3. </a:t>
            </a:r>
            <a:r>
              <a:rPr lang="sl-SI" b="1" dirty="0" smtClean="0"/>
              <a:t>Kalček je mlada rastlinica, ki ima že v semenu pogosto razvite vse glavne rastlinske organe </a:t>
            </a:r>
            <a:r>
              <a:rPr lang="sl-SI" dirty="0" smtClean="0"/>
              <a:t>(liste, steblo, korenine). Prve liste na steblu rastline imenujemo </a:t>
            </a:r>
            <a:r>
              <a:rPr lang="sl-SI" b="1" dirty="0" smtClean="0"/>
              <a:t>klični listi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4. Kalček koruze ima </a:t>
            </a:r>
            <a:r>
              <a:rPr lang="sl-SI" b="1" dirty="0" smtClean="0"/>
              <a:t>en klični list </a:t>
            </a:r>
            <a:r>
              <a:rPr lang="sl-SI" dirty="0" smtClean="0"/>
              <a:t>(enokaličnica) in založne snovi v semenu. Kalček fižola ima </a:t>
            </a:r>
            <a:r>
              <a:rPr lang="sl-SI" b="1" dirty="0" smtClean="0"/>
              <a:t>dva</a:t>
            </a:r>
            <a:r>
              <a:rPr lang="sl-SI" dirty="0" smtClean="0"/>
              <a:t> </a:t>
            </a:r>
            <a:r>
              <a:rPr lang="sl-SI" b="1" dirty="0" smtClean="0"/>
              <a:t>klična lista </a:t>
            </a:r>
            <a:r>
              <a:rPr lang="sl-SI" dirty="0" smtClean="0"/>
              <a:t>(dvokaličnica), v katerih so založne snovi.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5. Mnoge rastline imajo seme obdane s tkivi (</a:t>
            </a:r>
            <a:r>
              <a:rPr lang="sl-SI" b="1" dirty="0" smtClean="0"/>
              <a:t>osemenje</a:t>
            </a:r>
            <a:r>
              <a:rPr lang="sl-SI" dirty="0" smtClean="0"/>
              <a:t>), ki skupaj sestavljajo </a:t>
            </a:r>
            <a:r>
              <a:rPr lang="sl-SI" b="1" dirty="0" smtClean="0"/>
              <a:t>plod</a:t>
            </a:r>
            <a:r>
              <a:rPr lang="sl-SI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6. Za kalitev potrebujejo semena </a:t>
            </a:r>
            <a:r>
              <a:rPr lang="sl-SI" b="1" dirty="0" smtClean="0"/>
              <a:t>primerno temperaturo </a:t>
            </a:r>
            <a:r>
              <a:rPr lang="sl-SI" dirty="0" smtClean="0"/>
              <a:t>in </a:t>
            </a:r>
            <a:r>
              <a:rPr lang="sl-SI" b="1" dirty="0" smtClean="0"/>
              <a:t>zadostno količino vode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054" y="89934"/>
            <a:ext cx="109737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17" y="275955"/>
            <a:ext cx="6850855" cy="608620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13" y="275955"/>
            <a:ext cx="1804572" cy="174360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641723" y="2975019"/>
            <a:ext cx="308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RAZNOLIKOST SEMEN RAZLIČNIH RASTLINSKIH VRST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398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ZGRADBA SEMENA ENOKALIČNICE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307" y="2277253"/>
            <a:ext cx="4450466" cy="31092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32" y="2277253"/>
            <a:ext cx="4587548" cy="340976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28" y="0"/>
            <a:ext cx="1804572" cy="1743607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6568132" y="3567449"/>
            <a:ext cx="644037" cy="3348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Zaobljeni pravokotnik 3"/>
          <p:cNvSpPr/>
          <p:nvPr/>
        </p:nvSpPr>
        <p:spPr>
          <a:xfrm>
            <a:off x="10238704" y="3193961"/>
            <a:ext cx="798490" cy="7881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Zaobljeni pravokotnik 4"/>
          <p:cNvSpPr/>
          <p:nvPr/>
        </p:nvSpPr>
        <p:spPr>
          <a:xfrm>
            <a:off x="10058400" y="4713668"/>
            <a:ext cx="811369" cy="4765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36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ZGRADBA SEMENA DVOKALIČNICE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66067"/>
            <a:ext cx="4066384" cy="30482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06" y="2166067"/>
            <a:ext cx="4991648" cy="31573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28" y="0"/>
            <a:ext cx="1804572" cy="1743607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5996606" y="3760631"/>
            <a:ext cx="687529" cy="3734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6928834" y="4301544"/>
            <a:ext cx="772732" cy="6954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9684914" y="4430333"/>
            <a:ext cx="1030310" cy="57954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3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38" y="398724"/>
            <a:ext cx="6448406" cy="537101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907627" y="2472745"/>
            <a:ext cx="363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smtClean="0"/>
              <a:t>PREREZI RAZLIČNIH SEMEN</a:t>
            </a:r>
            <a:endParaRPr lang="sl-SI" sz="2400" b="1"/>
          </a:p>
        </p:txBody>
      </p:sp>
      <p:sp>
        <p:nvSpPr>
          <p:cNvPr id="4" name="Zaobljeni pravokotnik 3"/>
          <p:cNvSpPr/>
          <p:nvPr/>
        </p:nvSpPr>
        <p:spPr>
          <a:xfrm>
            <a:off x="7907627" y="2245286"/>
            <a:ext cx="3835583" cy="8585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545" y="0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86314" y="2730348"/>
            <a:ext cx="3388313" cy="26791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20" y="2375757"/>
            <a:ext cx="2334140" cy="34383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772" y="2726763"/>
            <a:ext cx="3051461" cy="30417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207" y="2424670"/>
            <a:ext cx="2991085" cy="3420362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638473" y="334851"/>
            <a:ext cx="9646276" cy="154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Mnoge rastline imajo semena obdana s posebnimi tkivi, ki so največkrat namenjena zaščiti in razširjanju semen. Tkiva imenujemo </a:t>
            </a:r>
            <a:r>
              <a:rPr lang="sl-SI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osemenje</a:t>
            </a:r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skupaj s semeni sestavljajo </a:t>
            </a:r>
            <a:r>
              <a:rPr lang="sl-SI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plod</a:t>
            </a:r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28" y="136709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4428" t="4234" r="7075" b="5787"/>
          <a:stretch/>
        </p:blipFill>
        <p:spPr>
          <a:xfrm>
            <a:off x="618563" y="726140"/>
            <a:ext cx="5109883" cy="45720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95" y="1371599"/>
            <a:ext cx="5773924" cy="440664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28" y="42595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KALITEV SEMEN</a:t>
            </a:r>
            <a:endParaRPr lang="sl-SI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41"/>
          <a:stretch/>
        </p:blipFill>
        <p:spPr>
          <a:xfrm>
            <a:off x="6716160" y="2026565"/>
            <a:ext cx="4243762" cy="40227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810"/>
          <a:stretch/>
        </p:blipFill>
        <p:spPr>
          <a:xfrm>
            <a:off x="759853" y="2439431"/>
            <a:ext cx="5190802" cy="31969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394" y="138355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Demonstracija: KALITEV AVOKADA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Potrebujemo: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57" y="2133501"/>
            <a:ext cx="3723409" cy="35579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22" y="2325164"/>
            <a:ext cx="2281680" cy="1532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7809" t="24224" r="20249" b="9859"/>
          <a:stretch/>
        </p:blipFill>
        <p:spPr>
          <a:xfrm>
            <a:off x="3982610" y="1845734"/>
            <a:ext cx="1790621" cy="28569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334693"/>
            <a:ext cx="1882462" cy="188246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790469" y="3912463"/>
            <a:ext cx="116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AVOKADO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20482" y="5869094"/>
            <a:ext cx="14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ZOBOTREBCE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982610" y="4750984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KOZAREC Z VODO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8461420" y="5787529"/>
            <a:ext cx="23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PRIPRAVA NA KALITEV</a:t>
            </a:r>
            <a:endParaRPr lang="sl-SI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900" y="79639"/>
            <a:ext cx="1678931" cy="1622211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2485813" y="5712920"/>
            <a:ext cx="548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www.youtube.com/watch?v=CHykXlxAAqA&amp;t=4s</a:t>
            </a:r>
            <a:endParaRPr lang="sl-SI" dirty="0" smtClean="0"/>
          </a:p>
          <a:p>
            <a:pPr algn="ctr"/>
            <a:r>
              <a:rPr lang="sl-SI" b="1" dirty="0" smtClean="0"/>
              <a:t>(POGOJI ZA RAST RASTLIN)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517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3995</TotalTime>
  <Words>297</Words>
  <Application>Microsoft Office PowerPoint</Application>
  <PresentationFormat>Širokozaslonsko</PresentationFormat>
  <Paragraphs>29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Retrospektiva</vt:lpstr>
      <vt:lpstr>RAZVOJ IZ SEMENA</vt:lpstr>
      <vt:lpstr>PowerPointova predstavitev</vt:lpstr>
      <vt:lpstr>ZGRADBA SEMENA ENOKALIČNICE</vt:lpstr>
      <vt:lpstr>ZGRADBA SEMENA DVOKALIČNICE</vt:lpstr>
      <vt:lpstr>PowerPointova predstavitev</vt:lpstr>
      <vt:lpstr>PowerPointova predstavitev</vt:lpstr>
      <vt:lpstr>PowerPointova predstavitev</vt:lpstr>
      <vt:lpstr>KALITEV SEMEN</vt:lpstr>
      <vt:lpstr>Demonstracija: KALITEV AVOKADA</vt:lpstr>
      <vt:lpstr>ZANIMIVOSTI</vt:lpstr>
      <vt:lpstr>PowerPointova predstavitev</vt:lpstr>
      <vt:lpstr>RAZVOJ IZ SEMEN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IZ SEMENA</dc:title>
  <dc:creator>Alenka Stanonik</dc:creator>
  <cp:lastModifiedBy>Alenka Stanonik</cp:lastModifiedBy>
  <cp:revision>15</cp:revision>
  <dcterms:created xsi:type="dcterms:W3CDTF">2020-02-20T18:08:47Z</dcterms:created>
  <dcterms:modified xsi:type="dcterms:W3CDTF">2020-03-06T08:22:30Z</dcterms:modified>
</cp:coreProperties>
</file>