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67" r:id="rId4"/>
    <p:sldId id="275" r:id="rId5"/>
    <p:sldId id="269" r:id="rId6"/>
    <p:sldId id="271" r:id="rId7"/>
    <p:sldId id="277" r:id="rId8"/>
    <p:sldId id="276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C60A4-7773-40CB-AEC8-984233A64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0A1C5A-C85A-45FF-97B9-C918A41A2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15AD34-9D5A-4F64-BC8B-120E94B3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96D303-305F-40A7-9AD0-2999EBF0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6AA0C0-A019-4BE2-A18C-CF120D46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40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D5B75-474C-481A-B68B-2384910D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83C8E0F-C1CE-435D-9188-16B6BE994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EF538A-64DE-4461-9D0F-83C4A2E1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EDDA2D-3580-41D4-928E-5120834B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874C45-7DB8-4E90-A38B-DB69F22C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426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77BD265-5C26-41AB-9BE7-03B90D24F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D703F41-90A5-46FD-BA1B-90C7847CE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928E73-A940-464F-BB8C-7F778D4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EA5B4E-F7CB-4DB2-9619-50E11F33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60EDAB-FD97-4A09-844C-41632988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1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1809E-197D-4991-9C69-A5C6CD6D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B74733-5D26-46B1-830B-71CBC171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E4EBDB-82F1-4B9E-85FB-FC2169FF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53F60D-64BE-4B80-9210-E17A162F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D2B0B5-7AD6-4877-8C42-F21512B8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89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57D6A9-E81C-4DA8-B45F-F6DD69E7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C85EEC-46D2-4094-8CE2-220CA9826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45FA36-7FF2-41C6-BC4B-31360E07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13F33-E106-4BB3-8E98-7F59D3D7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230FAC-ED4C-429C-9818-D2A64053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29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3B58F-7214-4F83-A02A-E9B910BF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2DE996-BEDF-4E5F-9F77-B5E1FD142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18DF008-460D-4471-B78D-5EB122743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31EB176-BC55-4900-9CC5-0E631A7F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2C3A35F-49D7-4062-9A26-C1A1AE49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4F976E-5EC4-44DC-874D-A015B96A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28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47AC26-0CFA-43C9-B87E-DA800C7D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FCF9E2-F9FD-401A-B7C2-895D14CE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0FE90A1-57C1-4F65-9CD7-44C8E012F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EFD7220-F8FE-49A1-9A6B-B99928BBC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CA0BEEB-6AC0-4277-A238-A012B21DE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2F5B64D-5386-4667-A3EC-87390681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D1C65B1-A3E4-42CA-8FB9-4ED74C73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A837CD4-8477-4697-A9FC-85864842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09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55A698-3E9D-48FD-8D6C-74C12A63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61D9BB1-F8EA-4C32-A94D-E93E7915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0350257-7794-4922-B620-92A05975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29B4E2E-7C57-4197-BBEA-440CCB4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23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E70E004-A68D-45F8-92E3-A69728D7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3A5802E-8309-451E-9CEF-725BDCAF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5A7C87C-EBBC-4339-9C17-92B3248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8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F34BCB-6C0F-4213-8695-73BF3CD4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36626A-084F-4CC3-8B3B-53CA1355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0F9C9F-BA2E-4AA8-BD0A-341C96284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8094F9-4AF7-4D80-A1A1-9BBA5BC6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7E8FA6F-6957-43E2-8132-FAB0614B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59F2869-F2FF-46AE-BA8F-9F835EFB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8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F52DD-8C7F-456D-9F37-F517DEA1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6999A93-4EBB-41F9-A654-E4C82ADB2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A84D00A-B010-4BD8-B139-2C4E14D6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10F4E4-0D91-4A69-B42D-DBDF130B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F340F5A-94E1-4536-9E69-ADE918A6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C640872-E36F-40AB-A23C-7F376F19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2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DC88F35-86CE-4412-A290-10EE96F4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BCFA4E-574B-483D-A57F-1A9C2A43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14F5D2-4E79-401D-B9D8-25D9534B9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4B9D-4596-4129-90D9-8CB3F8766D63}" type="datetimeFigureOut">
              <a:rPr lang="sl-SI" smtClean="0"/>
              <a:t>02. 05. 2020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300AB2-9F34-491D-9121-9F10803C2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E684B7-E117-4B64-9D32-E22D2B320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F37D-6303-414B-80E1-86BB25FB4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3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.png"/><Relationship Id="rId2" Type="http://schemas.openxmlformats.org/officeDocument/2006/relationships/audio" Target="../media/media2.m4a"/><Relationship Id="rId16" Type="http://schemas.openxmlformats.org/officeDocument/2006/relationships/image" Target="../media/image14.jpg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1.jpg"/><Relationship Id="rId11" Type="http://schemas.openxmlformats.org/officeDocument/2006/relationships/image" Target="../media/image1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g"/><Relationship Id="rId12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2.jpg"/><Relationship Id="rId11" Type="http://schemas.openxmlformats.org/officeDocument/2006/relationships/image" Target="../media/image37.jpe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18093-2C37-47BD-BCC7-23EB201D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1027734"/>
            <a:ext cx="10515600" cy="5241196"/>
          </a:xfrm>
        </p:spPr>
        <p:txBody>
          <a:bodyPr>
            <a:normAutofit fontScale="90000"/>
          </a:bodyPr>
          <a:lstStyle/>
          <a:p>
            <a:r>
              <a:rPr lang="sl-SI" sz="3200" u="sng" dirty="0"/>
              <a:t>NAVODILO ZA STARŠE:</a:t>
            </a: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PREDSTAVITEV NAJ OTROK NAJPREJ POGELDA NA DIAPROJEKCIJI. </a:t>
            </a: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NATO NAJ SLIKE UREJA IZVEN DIAPROJEKCIJE, KJER JIH JE MOŽNO PRESTAVITI.</a:t>
            </a: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PROSIM, ČE DELO PREGLEDATE. </a:t>
            </a: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HVALA. </a:t>
            </a:r>
            <a:br>
              <a:rPr lang="sl-SI" sz="3200" dirty="0"/>
            </a:br>
            <a:br>
              <a:rPr lang="sl-SI" sz="3200" dirty="0"/>
            </a:br>
            <a:endParaRPr lang="sl-SI" sz="3200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5E24E837-549A-4C2F-A0AC-F7007F127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2922" y="418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A723C5A0-CA3D-4417-9FA8-5BE596437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71" y="4512640"/>
            <a:ext cx="2284759" cy="231482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0BBBECE-6FB4-4707-8F11-F301FB35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167"/>
          </a:xfrm>
        </p:spPr>
        <p:txBody>
          <a:bodyPr/>
          <a:lstStyle/>
          <a:p>
            <a:r>
              <a:rPr lang="sl-SI" dirty="0"/>
              <a:t>ŽIVALI 2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948323-4502-4CFE-8C4E-6214FE33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018"/>
            <a:ext cx="6967330" cy="497850"/>
          </a:xfrm>
        </p:spPr>
        <p:txBody>
          <a:bodyPr>
            <a:normAutofit/>
          </a:bodyPr>
          <a:lstStyle/>
          <a:p>
            <a:r>
              <a:rPr lang="sl-SI" dirty="0"/>
              <a:t>POZNAŠ ZNAČILNOSTI ŽIVALI? REŠI NALOGE.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1353E9-ED33-4AD1-9D0D-50FA7D14389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99" y="3590317"/>
            <a:ext cx="1868961" cy="211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>
            <a:extLst>
              <a:ext uri="{FF2B5EF4-FFF2-40B4-BE49-F238E27FC236}">
                <a16:creationId xmlns:a16="http://schemas.microsoft.com/office/drawing/2014/main" id="{2AC2A28A-A9A4-4261-B773-02029BC2248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44" y="1997863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kobilica">
            <a:extLst>
              <a:ext uri="{FF2B5EF4-FFF2-40B4-BE49-F238E27FC236}">
                <a16:creationId xmlns:a16="http://schemas.microsoft.com/office/drawing/2014/main" id="{567036B2-9EF6-4C9B-B2C4-C62FB08A266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60" y="1785098"/>
            <a:ext cx="194310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metulj">
            <a:extLst>
              <a:ext uri="{FF2B5EF4-FFF2-40B4-BE49-F238E27FC236}">
                <a16:creationId xmlns:a16="http://schemas.microsoft.com/office/drawing/2014/main" id="{3B064884-DE1E-44FC-8BF1-A3F681C9852A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52" y="1871647"/>
            <a:ext cx="220980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Povezana slika">
            <a:extLst>
              <a:ext uri="{FF2B5EF4-FFF2-40B4-BE49-F238E27FC236}">
                <a16:creationId xmlns:a16="http://schemas.microsoft.com/office/drawing/2014/main" id="{81FCB47F-17B5-42D7-86D4-F14A3869252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6" y="2410173"/>
            <a:ext cx="193548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ja rac - nasveti za rejce • KupimProdam.si">
            <a:extLst>
              <a:ext uri="{FF2B5EF4-FFF2-40B4-BE49-F238E27FC236}">
                <a16:creationId xmlns:a16="http://schemas.microsoft.com/office/drawing/2014/main" id="{9F8CCC4F-27A1-4A49-86C4-46B30AC7F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0312" b="15191"/>
          <a:stretch/>
        </p:blipFill>
        <p:spPr bwMode="auto">
          <a:xfrm>
            <a:off x="8076171" y="339656"/>
            <a:ext cx="2461260" cy="12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čji pastir – Ventilator besed">
            <a:extLst>
              <a:ext uri="{FF2B5EF4-FFF2-40B4-BE49-F238E27FC236}">
                <a16:creationId xmlns:a16="http://schemas.microsoft.com/office/drawing/2014/main" id="{F0C1609B-7318-49EC-B5A0-DA1AB2DC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09" y="2381750"/>
            <a:ext cx="1891042" cy="20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F0563F1-7AA0-4C6D-B2E8-090ABB64BD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/>
        </p:blipFill>
        <p:spPr>
          <a:xfrm>
            <a:off x="9845699" y="3539702"/>
            <a:ext cx="2033353" cy="100457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92825E3-9F18-45D5-809C-8691A91AE1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5" y="4041664"/>
            <a:ext cx="1741388" cy="2619997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6B154EA-4AE8-4E6B-A19B-51C0FA96D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89" y="4828209"/>
            <a:ext cx="1690135" cy="169013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880B599-1C1E-4ACE-9833-359C5C519C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75" y="6015795"/>
            <a:ext cx="793670" cy="81166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5513B15-1318-43B6-914F-30BFA6509C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5" y="4385561"/>
            <a:ext cx="2382654" cy="190743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8A11F02C-E383-49B9-BE95-C6B8BF27F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48185" y="195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6532A-C21E-401C-B050-0EF382C0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3" y="96108"/>
            <a:ext cx="7315060" cy="774127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RAZVRSTI ŽIVALI GLEDE NA NJENO ZNAČILNOST: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D0DB9B51-6276-4BA8-8494-04C18D569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51818"/>
              </p:ext>
            </p:extLst>
          </p:nvPr>
        </p:nvGraphicFramePr>
        <p:xfrm>
          <a:off x="220107" y="870235"/>
          <a:ext cx="7613035" cy="562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709">
                  <a:extLst>
                    <a:ext uri="{9D8B030D-6E8A-4147-A177-3AD203B41FA5}">
                      <a16:colId xmlns:a16="http://schemas.microsoft.com/office/drawing/2014/main" val="2792593023"/>
                    </a:ext>
                  </a:extLst>
                </a:gridCol>
                <a:gridCol w="2700663">
                  <a:extLst>
                    <a:ext uri="{9D8B030D-6E8A-4147-A177-3AD203B41FA5}">
                      <a16:colId xmlns:a16="http://schemas.microsoft.com/office/drawing/2014/main" val="1528822784"/>
                    </a:ext>
                  </a:extLst>
                </a:gridCol>
                <a:gridCol w="2700663">
                  <a:extLst>
                    <a:ext uri="{9D8B030D-6E8A-4147-A177-3AD203B41FA5}">
                      <a16:colId xmlns:a16="http://schemas.microsoft.com/office/drawing/2014/main" val="2047139284"/>
                    </a:ext>
                  </a:extLst>
                </a:gridCol>
              </a:tblGrid>
              <a:tr h="1874213">
                <a:tc>
                  <a:txBody>
                    <a:bodyPr/>
                    <a:lstStyle/>
                    <a:p>
                      <a:endParaRPr lang="sl-SI" sz="3600" dirty="0"/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bg1"/>
                          </a:solidFill>
                        </a:rPr>
                        <a:t>KLJUN, 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bg1"/>
                          </a:solidFill>
                        </a:rPr>
                        <a:t>PERJE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bg1"/>
                          </a:solidFill>
                        </a:rPr>
                        <a:t>GOBEC, 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bg1"/>
                          </a:solidFill>
                        </a:rPr>
                        <a:t>DLAKA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0745953"/>
                  </a:ext>
                </a:extLst>
              </a:tr>
              <a:tr h="1874213"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rgbClr val="FFFF00"/>
                          </a:solidFill>
                        </a:rPr>
                        <a:t>HODI 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NOJ 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MEDVED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6139787"/>
                  </a:ext>
                </a:extLst>
              </a:tr>
              <a:tr h="1874213"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rgbClr val="FFFF00"/>
                          </a:solidFill>
                        </a:rPr>
                        <a:t>PLAVA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RACA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VIDRA</a:t>
                      </a:r>
                    </a:p>
                  </a:txBody>
                  <a:tcPr>
                    <a:gradFill>
                      <a:gsLst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7479219"/>
                  </a:ext>
                </a:extLst>
              </a:tr>
            </a:tbl>
          </a:graphicData>
        </a:graphic>
      </p:graphicFrame>
      <p:pic>
        <p:nvPicPr>
          <p:cNvPr id="2050" name="Picture 2" descr="MEDVED IN VIDRA NA ŠOLI - Radio 94">
            <a:extLst>
              <a:ext uri="{FF2B5EF4-FFF2-40B4-BE49-F238E27FC236}">
                <a16:creationId xmlns:a16="http://schemas.microsoft.com/office/drawing/2014/main" id="{5EC10FE2-0D4F-4756-BFD3-327A6C89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18" y="481641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21160A2-F388-41F6-99F3-2FCF12FCD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96" y="260195"/>
            <a:ext cx="2305908" cy="1700607"/>
          </a:xfrm>
          <a:prstGeom prst="rect">
            <a:avLst/>
          </a:prstGeom>
        </p:spPr>
      </p:pic>
      <p:pic>
        <p:nvPicPr>
          <p:cNvPr id="2052" name="Picture 4" descr="Mlakarica (Anas platyrhynchos)">
            <a:extLst>
              <a:ext uri="{FF2B5EF4-FFF2-40B4-BE49-F238E27FC236}">
                <a16:creationId xmlns:a16="http://schemas.microsoft.com/office/drawing/2014/main" id="{3D8D9303-100F-43B0-8046-55E0EC52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b="12000"/>
          <a:stretch/>
        </p:blipFill>
        <p:spPr bwMode="auto">
          <a:xfrm>
            <a:off x="7916259" y="2827217"/>
            <a:ext cx="2143125" cy="17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C33032B-563E-4EB3-AAD2-CCE3833F38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"/>
          <a:stretch/>
        </p:blipFill>
        <p:spPr>
          <a:xfrm>
            <a:off x="10142502" y="2146773"/>
            <a:ext cx="1829391" cy="1840367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4647951-E489-4EA7-84D5-BB25B97F7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3280" y="5402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FA52383D-1868-44E7-9E68-EECF6EB17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400" r="4282" b="16383"/>
          <a:stretch/>
        </p:blipFill>
        <p:spPr>
          <a:xfrm>
            <a:off x="256361" y="3706477"/>
            <a:ext cx="1380345" cy="11072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CEFABC7-6438-4771-A30A-26A36759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2" y="105477"/>
            <a:ext cx="6761813" cy="519295"/>
          </a:xfrm>
        </p:spPr>
        <p:txBody>
          <a:bodyPr>
            <a:normAutofit/>
          </a:bodyPr>
          <a:lstStyle/>
          <a:p>
            <a:r>
              <a:rPr lang="sl-SI" sz="2800" dirty="0"/>
              <a:t>V KROG POSTAVI ŽIVALI, KI IMAJO KLJUN.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A393E70D-2A3F-4541-99BD-80C9EFFF99E7}"/>
              </a:ext>
            </a:extLst>
          </p:cNvPr>
          <p:cNvSpPr/>
          <p:nvPr/>
        </p:nvSpPr>
        <p:spPr>
          <a:xfrm>
            <a:off x="3225384" y="811603"/>
            <a:ext cx="5741232" cy="5681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E66DC93-8D20-4CCA-B3B5-3F48E611EB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4226" r="5589" b="1476"/>
          <a:stretch/>
        </p:blipFill>
        <p:spPr>
          <a:xfrm>
            <a:off x="9877322" y="2593688"/>
            <a:ext cx="1888761" cy="18263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515059-9EDC-47A3-BBFF-3932E7EE20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6652" r="5443"/>
          <a:stretch/>
        </p:blipFill>
        <p:spPr>
          <a:xfrm>
            <a:off x="485878" y="811603"/>
            <a:ext cx="1828800" cy="15006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966B0F3-4087-46B8-81C9-3F04201D59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r="29466"/>
          <a:stretch/>
        </p:blipFill>
        <p:spPr>
          <a:xfrm>
            <a:off x="9197550" y="187378"/>
            <a:ext cx="1624152" cy="167499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73D03D-0AE0-4C32-A367-CE95CA16B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4" y="4923644"/>
            <a:ext cx="2688825" cy="174697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5020378-05D3-4F94-AF9B-57416BC48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81" y="5114501"/>
            <a:ext cx="2760092" cy="155612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72B300A-B596-4938-8E73-BF7A38AF6D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9901" r="3860" b="8901"/>
          <a:stretch/>
        </p:blipFill>
        <p:spPr>
          <a:xfrm>
            <a:off x="1332224" y="2463799"/>
            <a:ext cx="1558977" cy="1132799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3B77494-3735-4E9D-8AFD-BF3F4E87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CB21D04B-673A-42C4-BE37-6C1855E1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5" y="99322"/>
            <a:ext cx="7470913" cy="522771"/>
          </a:xfrm>
        </p:spPr>
        <p:txBody>
          <a:bodyPr>
            <a:normAutofit/>
          </a:bodyPr>
          <a:lstStyle/>
          <a:p>
            <a:r>
              <a:rPr lang="sl-SI" sz="2800" dirty="0"/>
              <a:t>RAZVRSTI ŽIVALI GLEDE NA NJENO ZNAČILNOST:</a:t>
            </a:r>
          </a:p>
        </p:txBody>
      </p:sp>
      <p:graphicFrame>
        <p:nvGraphicFramePr>
          <p:cNvPr id="5" name="Tabela 8">
            <a:extLst>
              <a:ext uri="{FF2B5EF4-FFF2-40B4-BE49-F238E27FC236}">
                <a16:creationId xmlns:a16="http://schemas.microsoft.com/office/drawing/2014/main" id="{37D72329-8326-45D8-A990-CBA045E08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1932"/>
              </p:ext>
            </p:extLst>
          </p:nvPr>
        </p:nvGraphicFramePr>
        <p:xfrm>
          <a:off x="135834" y="715129"/>
          <a:ext cx="7164376" cy="562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366">
                  <a:extLst>
                    <a:ext uri="{9D8B030D-6E8A-4147-A177-3AD203B41FA5}">
                      <a16:colId xmlns:a16="http://schemas.microsoft.com/office/drawing/2014/main" val="2792593023"/>
                    </a:ext>
                  </a:extLst>
                </a:gridCol>
                <a:gridCol w="2541505">
                  <a:extLst>
                    <a:ext uri="{9D8B030D-6E8A-4147-A177-3AD203B41FA5}">
                      <a16:colId xmlns:a16="http://schemas.microsoft.com/office/drawing/2014/main" val="1528822784"/>
                    </a:ext>
                  </a:extLst>
                </a:gridCol>
                <a:gridCol w="2541505">
                  <a:extLst>
                    <a:ext uri="{9D8B030D-6E8A-4147-A177-3AD203B41FA5}">
                      <a16:colId xmlns:a16="http://schemas.microsoft.com/office/drawing/2014/main" val="2047139284"/>
                    </a:ext>
                  </a:extLst>
                </a:gridCol>
              </a:tblGrid>
              <a:tr h="185941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/>
                        <a:t>TRAVNIK  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/>
                        <a:t>GOZD 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0745953"/>
                  </a:ext>
                </a:extLst>
              </a:tr>
              <a:tr h="1859410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rgbClr val="FFFF00"/>
                          </a:solidFill>
                        </a:rPr>
                        <a:t> SKAČE 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KOBILICA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ZAJEC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6139787"/>
                  </a:ext>
                </a:extLst>
              </a:tr>
              <a:tr h="1906891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rgbClr val="FFFF00"/>
                          </a:solidFill>
                        </a:rPr>
                        <a:t> LETI 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METULJ 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000" dirty="0"/>
                        <a:t>PTICA </a:t>
                      </a:r>
                    </a:p>
                    <a:p>
                      <a:pPr algn="ctr"/>
                      <a:endParaRPr lang="sl-SI" sz="2000" dirty="0"/>
                    </a:p>
                    <a:p>
                      <a:pPr algn="ctr"/>
                      <a:endParaRPr lang="sl-SI" sz="2000" dirty="0"/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7479219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63D85A10-F221-4F7C-80C5-4B7CCD6BA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26" y="219785"/>
            <a:ext cx="2166815" cy="14734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A613C62-3178-4ECB-833E-3333DBAB3C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10351"/>
          <a:stretch/>
        </p:blipFill>
        <p:spPr>
          <a:xfrm>
            <a:off x="7824866" y="4549514"/>
            <a:ext cx="1772622" cy="21585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0AE4059-F630-47A0-81AD-004BDCDBC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46" y="3556435"/>
            <a:ext cx="2414376" cy="16083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5328A8-2B11-439B-B1F2-A0BC583F6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10" y="1744155"/>
            <a:ext cx="2108835" cy="1812280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5CDE9A4E-E78F-4BB9-AF7C-D9A125AF5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0975" y="956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6BFB21A8-3EA8-4F74-8CEE-5D8BDD35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5" y="309184"/>
            <a:ext cx="9653665" cy="522771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sl-SI" sz="2800" dirty="0"/>
              <a:t>V PRAVOKOTNIK POSTAVI ŽIVALI, KI JEDO SEMENA, PLODOVE, RASTLINE: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FE07E2-1670-467C-A27A-AC623885F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25" y="931331"/>
            <a:ext cx="1440361" cy="14403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37333D-8415-4962-B679-1EECDC507F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0776" r="23152" b="17925"/>
          <a:stretch/>
        </p:blipFill>
        <p:spPr>
          <a:xfrm>
            <a:off x="9841718" y="977022"/>
            <a:ext cx="1685718" cy="13282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E476992-61DE-429A-AEA6-0F6A010583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7177" r="13225" b="3132"/>
          <a:stretch/>
        </p:blipFill>
        <p:spPr>
          <a:xfrm>
            <a:off x="629277" y="2693087"/>
            <a:ext cx="1432827" cy="14718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515173B-984B-42C9-B427-391A87D6D7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5122" r="11186"/>
          <a:stretch/>
        </p:blipFill>
        <p:spPr>
          <a:xfrm>
            <a:off x="229788" y="1113978"/>
            <a:ext cx="1509906" cy="14718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93166A4-CC3C-4736-9C74-8DB8D752D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16459"/>
          <a:stretch/>
        </p:blipFill>
        <p:spPr bwMode="auto">
          <a:xfrm>
            <a:off x="4771034" y="913561"/>
            <a:ext cx="1544380" cy="14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E31B6655-A0C0-477A-BB9B-756F7B1EEE6D}"/>
              </a:ext>
            </a:extLst>
          </p:cNvPr>
          <p:cNvSpPr/>
          <p:nvPr/>
        </p:nvSpPr>
        <p:spPr>
          <a:xfrm>
            <a:off x="229788" y="4379264"/>
            <a:ext cx="11672402" cy="227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3062C1C-A637-4BF4-81C4-44BE46566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79" y="2625416"/>
            <a:ext cx="2168678" cy="144578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BDBFDB2-7641-45E2-87A5-CFF7C3AB1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5" y="2640339"/>
            <a:ext cx="2316570" cy="1544380"/>
          </a:xfrm>
          <a:prstGeom prst="rect">
            <a:avLst/>
          </a:prstGeom>
        </p:spPr>
      </p:pic>
      <p:pic>
        <p:nvPicPr>
          <p:cNvPr id="3076" name="Picture 4" descr="Siva čaplja Fotke, Slike">
            <a:extLst>
              <a:ext uri="{FF2B5EF4-FFF2-40B4-BE49-F238E27FC236}">
                <a16:creationId xmlns:a16="http://schemas.microsoft.com/office/drawing/2014/main" id="{BEEF309D-EA90-472D-9977-17046321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13" y="1019176"/>
            <a:ext cx="1790701" cy="22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B05CB3F6-D978-4ABD-A903-ED4D9BB9D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55363" y="4693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D45B6-B4B7-4D8C-BD60-F21F3701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13383" cy="721553"/>
          </a:xfrm>
        </p:spPr>
        <p:txBody>
          <a:bodyPr/>
          <a:lstStyle/>
          <a:p>
            <a:pPr algn="ctr"/>
            <a:r>
              <a:rPr lang="sl-SI" sz="4000" dirty="0">
                <a:solidFill>
                  <a:srgbClr val="0070C0"/>
                </a:solidFill>
              </a:rPr>
              <a:t>BIVALIŠČA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ED1AD1-ED8A-4C3C-85C9-0EEC30B2B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2" b="13748"/>
          <a:stretch/>
        </p:blipFill>
        <p:spPr>
          <a:xfrm>
            <a:off x="246272" y="1298714"/>
            <a:ext cx="2608305" cy="21302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F3FEC5-64C6-480E-B8E0-7BE84C886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71" y="1313622"/>
            <a:ext cx="2840381" cy="213028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2485CF4-1100-4FF7-9906-6C5F933AE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47" y="1313622"/>
            <a:ext cx="2840381" cy="213028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CDFB592-6B8B-4FBD-AE34-93F871647DA9}"/>
              </a:ext>
            </a:extLst>
          </p:cNvPr>
          <p:cNvSpPr txBox="1"/>
          <p:nvPr/>
        </p:nvSpPr>
        <p:spPr>
          <a:xfrm>
            <a:off x="838200" y="5400195"/>
            <a:ext cx="23777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DUPLINA</a:t>
            </a:r>
            <a:r>
              <a:rPr lang="sl-SI" dirty="0"/>
              <a:t>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A7C51DC-0FA6-49F6-8012-2CEC045E91BC}"/>
              </a:ext>
            </a:extLst>
          </p:cNvPr>
          <p:cNvSpPr txBox="1"/>
          <p:nvPr/>
        </p:nvSpPr>
        <p:spPr>
          <a:xfrm>
            <a:off x="8443988" y="4068108"/>
            <a:ext cx="197830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BRLOG</a:t>
            </a:r>
            <a:r>
              <a:rPr lang="sl-SI" sz="4400" dirty="0"/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B423ECD-2B5E-4A3F-BBBB-5CB29EE56F1B}"/>
              </a:ext>
            </a:extLst>
          </p:cNvPr>
          <p:cNvSpPr txBox="1"/>
          <p:nvPr/>
        </p:nvSpPr>
        <p:spPr>
          <a:xfrm>
            <a:off x="6263914" y="5400195"/>
            <a:ext cx="232934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GNEZDO</a:t>
            </a:r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BD0311A-6C4E-4326-9493-C8C2CB71D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0" y="1313622"/>
            <a:ext cx="2840381" cy="2130286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068AF1F-5CB5-4D2E-85FD-970C5A99BAF3}"/>
              </a:ext>
            </a:extLst>
          </p:cNvPr>
          <p:cNvSpPr txBox="1"/>
          <p:nvPr/>
        </p:nvSpPr>
        <p:spPr>
          <a:xfrm>
            <a:off x="3215915" y="4098885"/>
            <a:ext cx="304799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MRAVLJIŠČE</a:t>
            </a:r>
            <a:endParaRPr lang="sl-SI" dirty="0"/>
          </a:p>
        </p:txBody>
      </p:sp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90FDF44A-45C9-4494-931F-B54F95164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22347" y="353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9EFE7-B554-4933-BC62-6D1EE922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ŠE SAM RAZVRSTI NEKAJ ŽIVALI, POIŠČI JIH PO REVIJAH IN DRUGIH VIRIH. PRILEPI JIH V ZVEZEK.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C8BFDC7-3708-4591-9582-E8B756C5D6AF}"/>
              </a:ext>
            </a:extLst>
          </p:cNvPr>
          <p:cNvSpPr/>
          <p:nvPr/>
        </p:nvSpPr>
        <p:spPr>
          <a:xfrm>
            <a:off x="1152940" y="2398642"/>
            <a:ext cx="3869634" cy="3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DIVJE ŽIVALI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D145F9F-9277-4E7D-B743-0B69355BB583}"/>
              </a:ext>
            </a:extLst>
          </p:cNvPr>
          <p:cNvSpPr/>
          <p:nvPr/>
        </p:nvSpPr>
        <p:spPr>
          <a:xfrm>
            <a:off x="7029176" y="2398641"/>
            <a:ext cx="3869634" cy="3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DOMAČE ŽIVALI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CD23029-3A8A-4E11-A73C-075D70727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69" y="2546155"/>
            <a:ext cx="1514945" cy="1136209"/>
          </a:xfrm>
          <a:prstGeom prst="rect">
            <a:avLst/>
          </a:prstGeom>
        </p:spPr>
      </p:pic>
      <p:pic>
        <p:nvPicPr>
          <p:cNvPr id="7" name="Picture 2" descr="C:\Users\Gregor\Desktop\Bravo\Originali\Vodniki za starše ...">
            <a:extLst>
              <a:ext uri="{FF2B5EF4-FFF2-40B4-BE49-F238E27FC236}">
                <a16:creationId xmlns:a16="http://schemas.microsoft.com/office/drawing/2014/main" id="{32FA38F3-A1A8-4988-A8AD-7BDB6971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87" y="1918318"/>
            <a:ext cx="956375" cy="9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ABB6EA-A80B-4898-A4A7-CE248BA31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37" y="2659778"/>
            <a:ext cx="2072640" cy="1167384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AC0B97CF-08AC-4FA1-A829-723A5C61D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1074" y="5459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138</Words>
  <Application>Microsoft Office PowerPoint</Application>
  <PresentationFormat>Širokozaslonsko</PresentationFormat>
  <Paragraphs>49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NAVODILO ZA STARŠE:  PREDSTAVITEV NAJ OTROK NAJPREJ POGELDA NA DIAPROJEKCIJI.   NATO NAJ SLIKE UREJA IZVEN DIAPROJEKCIJE, KJER JIH JE MOŽNO PRESTAVITI.  PROSIM, ČE DELO PREGLEDATE.   HVALA.   </vt:lpstr>
      <vt:lpstr>ŽIVALI 2 </vt:lpstr>
      <vt:lpstr>RAZVRSTI ŽIVALI GLEDE NA NJENO ZNAČILNOST:</vt:lpstr>
      <vt:lpstr>V KROG POSTAVI ŽIVALI, KI IMAJO KLJUN.</vt:lpstr>
      <vt:lpstr>RAZVRSTI ŽIVALI GLEDE NA NJENO ZNAČILNOST:</vt:lpstr>
      <vt:lpstr>V PRAVOKOTNIK POSTAVI ŽIVALI, KI JEDO SEMENA, PLODOVE, RASTLINE:</vt:lpstr>
      <vt:lpstr>BIVALIŠČA</vt:lpstr>
      <vt:lpstr>ŠE SAM RAZVRSTI NEKAJ ŽIVALI, POIŠČI JIH PO REVIJAH IN DRUGIH VIRIH. PRILEPI JIH V ZVEZEK.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50</cp:revision>
  <dcterms:created xsi:type="dcterms:W3CDTF">2020-04-30T12:22:36Z</dcterms:created>
  <dcterms:modified xsi:type="dcterms:W3CDTF">2020-05-02T15:11:43Z</dcterms:modified>
</cp:coreProperties>
</file>