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59" r:id="rId4"/>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l-SI" smtClean="0"/>
              <a:t>Uredite slog naslova matrice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5556A904-81FC-477D-9FFA-35FCD5152E8A}" type="datetimeFigureOut">
              <a:rPr lang="sl-SI" smtClean="0"/>
              <a:t>10. 05. 2020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4146CBE-21C7-4EE0-B1E7-3BD4AC41F591}" type="slidenum">
              <a:rPr lang="sl-SI" smtClean="0"/>
              <a:t>‹#›</a:t>
            </a:fld>
            <a:endParaRPr lang="sl-SI"/>
          </a:p>
        </p:txBody>
      </p:sp>
    </p:spTree>
    <p:extLst>
      <p:ext uri="{BB962C8B-B14F-4D97-AF65-F5344CB8AC3E}">
        <p14:creationId xmlns:p14="http://schemas.microsoft.com/office/powerpoint/2010/main" val="2659171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5556A904-81FC-477D-9FFA-35FCD5152E8A}" type="datetimeFigureOut">
              <a:rPr lang="sl-SI" smtClean="0"/>
              <a:t>10. 05. 2020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4146CBE-21C7-4EE0-B1E7-3BD4AC41F591}" type="slidenum">
              <a:rPr lang="sl-SI" smtClean="0"/>
              <a:t>‹#›</a:t>
            </a:fld>
            <a:endParaRPr lang="sl-SI"/>
          </a:p>
        </p:txBody>
      </p:sp>
    </p:spTree>
    <p:extLst>
      <p:ext uri="{BB962C8B-B14F-4D97-AF65-F5344CB8AC3E}">
        <p14:creationId xmlns:p14="http://schemas.microsoft.com/office/powerpoint/2010/main" val="130186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5556A904-81FC-477D-9FFA-35FCD5152E8A}" type="datetimeFigureOut">
              <a:rPr lang="sl-SI" smtClean="0"/>
              <a:t>10. 05. 2020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4146CBE-21C7-4EE0-B1E7-3BD4AC41F591}" type="slidenum">
              <a:rPr lang="sl-SI" smtClean="0"/>
              <a:t>‹#›</a:t>
            </a:fld>
            <a:endParaRPr lang="sl-SI"/>
          </a:p>
        </p:txBody>
      </p:sp>
    </p:spTree>
    <p:extLst>
      <p:ext uri="{BB962C8B-B14F-4D97-AF65-F5344CB8AC3E}">
        <p14:creationId xmlns:p14="http://schemas.microsoft.com/office/powerpoint/2010/main" val="86351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5556A904-81FC-477D-9FFA-35FCD5152E8A}" type="datetimeFigureOut">
              <a:rPr lang="sl-SI" smtClean="0"/>
              <a:t>10. 05. 2020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4146CBE-21C7-4EE0-B1E7-3BD4AC41F591}" type="slidenum">
              <a:rPr lang="sl-SI" smtClean="0"/>
              <a:t>‹#›</a:t>
            </a:fld>
            <a:endParaRPr lang="sl-SI"/>
          </a:p>
        </p:txBody>
      </p:sp>
    </p:spTree>
    <p:extLst>
      <p:ext uri="{BB962C8B-B14F-4D97-AF65-F5344CB8AC3E}">
        <p14:creationId xmlns:p14="http://schemas.microsoft.com/office/powerpoint/2010/main" val="3788426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sl-SI" smtClean="0"/>
              <a:t>Uredite slog naslova matrice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5556A904-81FC-477D-9FFA-35FCD5152E8A}" type="datetimeFigureOut">
              <a:rPr lang="sl-SI" smtClean="0"/>
              <a:t>10. 05. 2020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4146CBE-21C7-4EE0-B1E7-3BD4AC41F591}" type="slidenum">
              <a:rPr lang="sl-SI" smtClean="0"/>
              <a:t>‹#›</a:t>
            </a:fld>
            <a:endParaRPr lang="sl-SI"/>
          </a:p>
        </p:txBody>
      </p:sp>
    </p:spTree>
    <p:extLst>
      <p:ext uri="{BB962C8B-B14F-4D97-AF65-F5344CB8AC3E}">
        <p14:creationId xmlns:p14="http://schemas.microsoft.com/office/powerpoint/2010/main" val="1717673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5556A904-81FC-477D-9FFA-35FCD5152E8A}" type="datetimeFigureOut">
              <a:rPr lang="sl-SI" smtClean="0"/>
              <a:t>10. 05. 2020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54146CBE-21C7-4EE0-B1E7-3BD4AC41F591}" type="slidenum">
              <a:rPr lang="sl-SI" smtClean="0"/>
              <a:t>‹#›</a:t>
            </a:fld>
            <a:endParaRPr lang="sl-SI"/>
          </a:p>
        </p:txBody>
      </p:sp>
    </p:spTree>
    <p:extLst>
      <p:ext uri="{BB962C8B-B14F-4D97-AF65-F5344CB8AC3E}">
        <p14:creationId xmlns:p14="http://schemas.microsoft.com/office/powerpoint/2010/main" val="2399950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29842" y="2505075"/>
            <a:ext cx="3868340"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4629151" y="2505075"/>
            <a:ext cx="3887391"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5556A904-81FC-477D-9FFA-35FCD5152E8A}" type="datetimeFigureOut">
              <a:rPr lang="sl-SI" smtClean="0"/>
              <a:t>10. 05. 2020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54146CBE-21C7-4EE0-B1E7-3BD4AC41F591}" type="slidenum">
              <a:rPr lang="sl-SI" smtClean="0"/>
              <a:t>‹#›</a:t>
            </a:fld>
            <a:endParaRPr lang="sl-SI"/>
          </a:p>
        </p:txBody>
      </p:sp>
    </p:spTree>
    <p:extLst>
      <p:ext uri="{BB962C8B-B14F-4D97-AF65-F5344CB8AC3E}">
        <p14:creationId xmlns:p14="http://schemas.microsoft.com/office/powerpoint/2010/main" val="74826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5556A904-81FC-477D-9FFA-35FCD5152E8A}" type="datetimeFigureOut">
              <a:rPr lang="sl-SI" smtClean="0"/>
              <a:t>10. 05. 2020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54146CBE-21C7-4EE0-B1E7-3BD4AC41F591}" type="slidenum">
              <a:rPr lang="sl-SI" smtClean="0"/>
              <a:t>‹#›</a:t>
            </a:fld>
            <a:endParaRPr lang="sl-SI"/>
          </a:p>
        </p:txBody>
      </p:sp>
    </p:spTree>
    <p:extLst>
      <p:ext uri="{BB962C8B-B14F-4D97-AF65-F5344CB8AC3E}">
        <p14:creationId xmlns:p14="http://schemas.microsoft.com/office/powerpoint/2010/main" val="1975896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6A904-81FC-477D-9FFA-35FCD5152E8A}" type="datetimeFigureOut">
              <a:rPr lang="sl-SI" smtClean="0"/>
              <a:t>10. 05. 2020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54146CBE-21C7-4EE0-B1E7-3BD4AC41F591}" type="slidenum">
              <a:rPr lang="sl-SI" smtClean="0"/>
              <a:t>‹#›</a:t>
            </a:fld>
            <a:endParaRPr lang="sl-SI"/>
          </a:p>
        </p:txBody>
      </p:sp>
    </p:spTree>
    <p:extLst>
      <p:ext uri="{BB962C8B-B14F-4D97-AF65-F5344CB8AC3E}">
        <p14:creationId xmlns:p14="http://schemas.microsoft.com/office/powerpoint/2010/main" val="329115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smtClean="0"/>
              <a:t>Uredite slog naslova matrice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5556A904-81FC-477D-9FFA-35FCD5152E8A}" type="datetimeFigureOut">
              <a:rPr lang="sl-SI" smtClean="0"/>
              <a:t>10. 05. 2020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54146CBE-21C7-4EE0-B1E7-3BD4AC41F591}" type="slidenum">
              <a:rPr lang="sl-SI" smtClean="0"/>
              <a:t>‹#›</a:t>
            </a:fld>
            <a:endParaRPr lang="sl-SI"/>
          </a:p>
        </p:txBody>
      </p:sp>
    </p:spTree>
    <p:extLst>
      <p:ext uri="{BB962C8B-B14F-4D97-AF65-F5344CB8AC3E}">
        <p14:creationId xmlns:p14="http://schemas.microsoft.com/office/powerpoint/2010/main" val="143151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5556A904-81FC-477D-9FFA-35FCD5152E8A}" type="datetimeFigureOut">
              <a:rPr lang="sl-SI" smtClean="0"/>
              <a:t>10. 05. 2020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54146CBE-21C7-4EE0-B1E7-3BD4AC41F591}" type="slidenum">
              <a:rPr lang="sl-SI" smtClean="0"/>
              <a:t>‹#›</a:t>
            </a:fld>
            <a:endParaRPr lang="sl-SI"/>
          </a:p>
        </p:txBody>
      </p:sp>
    </p:spTree>
    <p:extLst>
      <p:ext uri="{BB962C8B-B14F-4D97-AF65-F5344CB8AC3E}">
        <p14:creationId xmlns:p14="http://schemas.microsoft.com/office/powerpoint/2010/main" val="1967949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6A904-81FC-477D-9FFA-35FCD5152E8A}" type="datetimeFigureOut">
              <a:rPr lang="sl-SI" smtClean="0"/>
              <a:t>10. 05. 2020</a:t>
            </a:fld>
            <a:endParaRPr lang="sl-SI"/>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46CBE-21C7-4EE0-B1E7-3BD4AC41F591}" type="slidenum">
              <a:rPr lang="sl-SI" smtClean="0"/>
              <a:t>‹#›</a:t>
            </a:fld>
            <a:endParaRPr lang="sl-SI"/>
          </a:p>
        </p:txBody>
      </p:sp>
    </p:spTree>
    <p:extLst>
      <p:ext uri="{BB962C8B-B14F-4D97-AF65-F5344CB8AC3E}">
        <p14:creationId xmlns:p14="http://schemas.microsoft.com/office/powerpoint/2010/main" val="3962370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59857" y="95827"/>
            <a:ext cx="8701264" cy="6605420"/>
          </a:xfrm>
        </p:spPr>
      </p:pic>
      <p:pic>
        <p:nvPicPr>
          <p:cNvPr id="2" name="Zvok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371311843"/>
      </p:ext>
    </p:extLst>
  </p:cSld>
  <p:clrMapOvr>
    <a:masterClrMapping/>
  </p:clrMapOvr>
  <mc:AlternateContent xmlns:mc="http://schemas.openxmlformats.org/markup-compatibility/2006" xmlns:p14="http://schemas.microsoft.com/office/powerpoint/2010/main">
    <mc:Choice Requires="p14">
      <p:transition p14:dur="0" advTm="176948"/>
    </mc:Choice>
    <mc:Fallback xmlns="">
      <p:transition advTm="1769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44533" y="600891"/>
            <a:ext cx="7886700" cy="6476219"/>
          </a:xfrm>
        </p:spPr>
        <p:txBody>
          <a:bodyPr>
            <a:normAutofit/>
          </a:bodyPr>
          <a:lstStyle/>
          <a:p>
            <a:pPr marL="0" indent="0">
              <a:buNone/>
            </a:pPr>
            <a:r>
              <a:rPr lang="sl-SI" sz="2400" dirty="0"/>
              <a:t>Zdaj pa še sam preberi, kako je mišek opisal obe živali. Nato ju po opisu nariši v zvezek. </a:t>
            </a:r>
          </a:p>
          <a:p>
            <a:pPr marL="0" indent="0">
              <a:buNone/>
            </a:pPr>
            <a:endParaRPr lang="sl-SI" sz="2400" dirty="0"/>
          </a:p>
          <a:p>
            <a:r>
              <a:rPr lang="sl-SI" sz="2400" dirty="0"/>
              <a:t>Prva žival je bila ljubka in prijazna. Imela je lep žameten in mehek kožušček s temnimi madeži. Njeno telo je bilo gibčno in vitko. Zaključilo se je z dolgim repom, poraščenim z dlako čisto do konca. Njene oči so se svetile kot čisto zlato. Ušesa je imela podobna </a:t>
            </a:r>
            <a:r>
              <a:rPr lang="sl-SI" sz="2400" dirty="0" smtClean="0"/>
              <a:t>našim. Delovala </a:t>
            </a:r>
            <a:r>
              <a:rPr lang="sl-SI" sz="2400" dirty="0"/>
              <a:t>je zelo mirno.</a:t>
            </a:r>
          </a:p>
          <a:p>
            <a:pPr marL="0" indent="0">
              <a:buNone/>
            </a:pPr>
            <a:endParaRPr lang="sl-SI" sz="2400" dirty="0"/>
          </a:p>
          <a:p>
            <a:r>
              <a:rPr lang="sl-SI" sz="2400" dirty="0"/>
              <a:t>Druga žival je bila nemirna, pravi divjak. Na glavi je nosila kot kri rdečo čelado. Njen glas je bil divji in vreščeč. Rep je imela podoben perjanici. Tekla je po dveh </a:t>
            </a:r>
            <a:r>
              <a:rPr lang="sl-SI" sz="2400" dirty="0" smtClean="0"/>
              <a:t>nogah. </a:t>
            </a:r>
            <a:r>
              <a:rPr lang="sl-SI" sz="2400" smtClean="0"/>
              <a:t>Zraven je </a:t>
            </a:r>
            <a:r>
              <a:rPr lang="sl-SI" sz="2400" dirty="0"/>
              <a:t>mahala s </a:t>
            </a:r>
            <a:r>
              <a:rPr lang="sl-SI" sz="2400"/>
              <a:t>krili </a:t>
            </a:r>
            <a:r>
              <a:rPr lang="sl-SI" sz="2400" smtClean="0"/>
              <a:t>in </a:t>
            </a:r>
            <a:r>
              <a:rPr lang="sl-SI" sz="2400" dirty="0"/>
              <a:t>delala ogromen hrup.</a:t>
            </a:r>
          </a:p>
        </p:txBody>
      </p:sp>
      <p:pic>
        <p:nvPicPr>
          <p:cNvPr id="2" name="Zvok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571857849"/>
      </p:ext>
    </p:extLst>
  </p:cSld>
  <p:clrMapOvr>
    <a:masterClrMapping/>
  </p:clrMapOvr>
  <p:transition spd="med" advTm="1093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628650" y="483326"/>
            <a:ext cx="7886700" cy="5693637"/>
          </a:xfrm>
        </p:spPr>
        <p:txBody>
          <a:bodyPr>
            <a:normAutofit/>
          </a:bodyPr>
          <a:lstStyle/>
          <a:p>
            <a:pPr marL="0" indent="0">
              <a:buNone/>
            </a:pPr>
            <a:r>
              <a:rPr lang="sl-SI" sz="1400" dirty="0" smtClean="0"/>
              <a:t>Vir:</a:t>
            </a:r>
          </a:p>
          <a:p>
            <a:pPr marL="0" indent="0">
              <a:buNone/>
            </a:pPr>
            <a:r>
              <a:rPr lang="sl-SI" sz="1400" dirty="0" smtClean="0"/>
              <a:t>Jean de La Fontaine: Basni. Ljubljana: </a:t>
            </a:r>
            <a:r>
              <a:rPr lang="sl-SI" sz="1400" dirty="0" err="1" smtClean="0"/>
              <a:t>Grahovac</a:t>
            </a:r>
            <a:r>
              <a:rPr lang="sl-SI" sz="1400" dirty="0" smtClean="0"/>
              <a:t>, 2001.</a:t>
            </a:r>
            <a:endParaRPr lang="sl-SI" sz="1400" dirty="0"/>
          </a:p>
        </p:txBody>
      </p:sp>
    </p:spTree>
    <p:extLst>
      <p:ext uri="{BB962C8B-B14F-4D97-AF65-F5344CB8AC3E}">
        <p14:creationId xmlns:p14="http://schemas.microsoft.com/office/powerpoint/2010/main" val="3965674107"/>
      </p:ext>
    </p:extLst>
  </p:cSld>
  <p:clrMapOvr>
    <a:masterClrMapping/>
  </p:clrMapOvr>
</p:sld>
</file>

<file path=ppt/theme/theme1.xml><?xml version="1.0" encoding="utf-8"?>
<a:theme xmlns:a="http://schemas.openxmlformats.org/drawingml/2006/main" name="Officeova tema">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TotalTime>
  <Words>145</Words>
  <Application>Microsoft Office PowerPoint</Application>
  <PresentationFormat>Diaprojekcija na zaslonu (4:3)</PresentationFormat>
  <Paragraphs>7</Paragraphs>
  <Slides>3</Slides>
  <Notes>0</Notes>
  <HiddenSlides>0</HiddenSlides>
  <MMClips>2</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3</vt:i4>
      </vt:variant>
    </vt:vector>
  </HeadingPairs>
  <TitlesOfParts>
    <vt:vector size="7" baseType="lpstr">
      <vt:lpstr>Arial</vt:lpstr>
      <vt:lpstr>Calibri</vt:lpstr>
      <vt:lpstr>Calibri Light</vt:lpstr>
      <vt:lpstr>Officeova tema</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Pravljica o nevednem mišku</dc:title>
  <dc:creator>Andreja Šifrer</dc:creator>
  <cp:lastModifiedBy>Andreja Šifrer</cp:lastModifiedBy>
  <cp:revision>23</cp:revision>
  <dcterms:created xsi:type="dcterms:W3CDTF">2020-05-09T16:38:11Z</dcterms:created>
  <dcterms:modified xsi:type="dcterms:W3CDTF">2020-05-10T10:02:30Z</dcterms:modified>
</cp:coreProperties>
</file>