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233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617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41673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0861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85835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47075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30909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31721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303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929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21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774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56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430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493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28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4155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FE12CAA-DC01-44C2-9C30-C72CD58DADD2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59A676B-02F5-4B6F-9490-F30763238C4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63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51012" y="1031967"/>
            <a:ext cx="8689976" cy="4428308"/>
          </a:xfrm>
        </p:spPr>
        <p:txBody>
          <a:bodyPr>
            <a:normAutofit fontScale="90000"/>
          </a:bodyPr>
          <a:lstStyle/>
          <a:p>
            <a:r>
              <a:rPr lang="sl-SI" cap="none" dirty="0" smtClean="0">
                <a:solidFill>
                  <a:srgbClr val="FF0000"/>
                </a:solidFill>
              </a:rPr>
              <a:t>Poklic</a:t>
            </a:r>
            <a:r>
              <a:rPr lang="sl-SI" cap="none" dirty="0" smtClean="0"/>
              <a:t> je dejavnost, za  katero dobimo plačilo. Za poklic moramo imeti ustrezno izobrazbo. Čas šolanja za različne poklice je različno dolg. Moški in ženske lahko opravljajo iste poklice. </a:t>
            </a:r>
            <a:br>
              <a:rPr lang="sl-SI" cap="none" dirty="0" smtClean="0"/>
            </a:br>
            <a:endParaRPr lang="sl-SI" sz="3200" cap="none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3330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00446"/>
            <a:ext cx="10515600" cy="1293223"/>
          </a:xfrm>
        </p:spPr>
        <p:txBody>
          <a:bodyPr>
            <a:normAutofit fontScale="90000"/>
          </a:bodyPr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POKLICI</a:t>
            </a:r>
            <a:br>
              <a:rPr lang="sl-SI" b="1" dirty="0" smtClean="0">
                <a:solidFill>
                  <a:srgbClr val="FF0000"/>
                </a:solidFill>
              </a:rPr>
            </a:br>
            <a:r>
              <a:rPr lang="sl-SI" sz="3100" b="1" dirty="0" smtClean="0">
                <a:solidFill>
                  <a:srgbClr val="002060"/>
                </a:solidFill>
              </a:rPr>
              <a:t>Iz premetank besed poišči besedo, ki bo poklic. Na klik dobiš rešitev.</a:t>
            </a:r>
            <a:endParaRPr lang="sl-SI" sz="3100" b="1" dirty="0">
              <a:solidFill>
                <a:srgbClr val="00206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838200" y="1825625"/>
            <a:ext cx="5183777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sl-SI" sz="3600" dirty="0" smtClean="0">
                <a:solidFill>
                  <a:srgbClr val="002060"/>
                </a:solidFill>
              </a:rPr>
              <a:t>LTČEUIJ</a:t>
            </a:r>
          </a:p>
          <a:p>
            <a:pPr>
              <a:lnSpc>
                <a:spcPct val="170000"/>
              </a:lnSpc>
            </a:pPr>
            <a:r>
              <a:rPr lang="sl-SI" sz="3600" dirty="0" smtClean="0">
                <a:solidFill>
                  <a:srgbClr val="002060"/>
                </a:solidFill>
              </a:rPr>
              <a:t>AINARZDVC</a:t>
            </a:r>
          </a:p>
          <a:p>
            <a:pPr>
              <a:lnSpc>
                <a:spcPct val="170000"/>
              </a:lnSpc>
            </a:pPr>
            <a:r>
              <a:rPr lang="sl-SI" sz="3600" dirty="0" smtClean="0">
                <a:solidFill>
                  <a:srgbClr val="002060"/>
                </a:solidFill>
              </a:rPr>
              <a:t>OCISILPT</a:t>
            </a:r>
          </a:p>
          <a:p>
            <a:pPr>
              <a:lnSpc>
                <a:spcPct val="170000"/>
              </a:lnSpc>
            </a:pPr>
            <a:r>
              <a:rPr lang="sl-SI" sz="3600" dirty="0" smtClean="0">
                <a:solidFill>
                  <a:srgbClr val="002060"/>
                </a:solidFill>
              </a:rPr>
              <a:t>ALVTKEIRACČ</a:t>
            </a:r>
          </a:p>
          <a:p>
            <a:pPr>
              <a:lnSpc>
                <a:spcPct val="170000"/>
              </a:lnSpc>
            </a:pPr>
            <a:r>
              <a:rPr lang="sl-SI" sz="3600" dirty="0" smtClean="0">
                <a:solidFill>
                  <a:srgbClr val="002060"/>
                </a:solidFill>
              </a:rPr>
              <a:t>AMTRSE</a:t>
            </a:r>
            <a:endParaRPr lang="sl-SI" sz="3600" dirty="0">
              <a:solidFill>
                <a:srgbClr val="002060"/>
              </a:solidFill>
            </a:endParaRPr>
          </a:p>
        </p:txBody>
      </p:sp>
      <p:sp>
        <p:nvSpPr>
          <p:cNvPr id="4" name="Označba mesta vsebine 3"/>
          <p:cNvSpPr>
            <a:spLocks noGrp="1"/>
          </p:cNvSpPr>
          <p:nvPr>
            <p:ph sz="quarter" idx="14"/>
          </p:nvPr>
        </p:nvSpPr>
        <p:spPr>
          <a:xfrm>
            <a:off x="6172200" y="1920239"/>
            <a:ext cx="5181600" cy="425672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sl-SI" sz="3600" dirty="0" smtClean="0">
                <a:solidFill>
                  <a:srgbClr val="00B0F0"/>
                </a:solidFill>
              </a:rPr>
              <a:t>UČITELJ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sl-SI" sz="3600" dirty="0" smtClean="0">
                <a:solidFill>
                  <a:srgbClr val="00B0F0"/>
                </a:solidFill>
              </a:rPr>
              <a:t>ZDRAVNICA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sl-SI" sz="3600" dirty="0" smtClean="0">
                <a:solidFill>
                  <a:srgbClr val="00B0F0"/>
                </a:solidFill>
              </a:rPr>
              <a:t>POLICIST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sl-SI" sz="3600" dirty="0" smtClean="0">
                <a:solidFill>
                  <a:srgbClr val="00B0F0"/>
                </a:solidFill>
              </a:rPr>
              <a:t>CVETLIČARKA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sl-SI" sz="3600" dirty="0" smtClean="0">
                <a:solidFill>
                  <a:srgbClr val="00B0F0"/>
                </a:solidFill>
              </a:rPr>
              <a:t>SMETAR</a:t>
            </a:r>
            <a:endParaRPr lang="sl-SI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336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pljica">
  <a:themeElements>
    <a:clrScheme name="Kapljic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ljic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ljic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TM04033925[[fn=Kapljica]]</Template>
  <TotalTime>30</TotalTime>
  <Words>44</Words>
  <Application>Microsoft Office PowerPoint</Application>
  <PresentationFormat>Širokozaslonsko</PresentationFormat>
  <Paragraphs>12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6" baseType="lpstr">
      <vt:lpstr>Arial</vt:lpstr>
      <vt:lpstr>Tw Cen MT</vt:lpstr>
      <vt:lpstr>Wingdings</vt:lpstr>
      <vt:lpstr>Kapljica</vt:lpstr>
      <vt:lpstr>Poklic je dejavnost, za  katero dobimo plačilo. Za poklic moramo imeti ustrezno izobrazbo. Čas šolanja za različne poklice je različno dolg. Moški in ženske lahko opravljajo iste poklice.  </vt:lpstr>
      <vt:lpstr>POKLICI Iz premetank besed poišči besedo, ki bo poklic. Na klik dobiš rešitev.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Urška Ziherl</dc:creator>
  <cp:lastModifiedBy>Urška Ziherl</cp:lastModifiedBy>
  <cp:revision>5</cp:revision>
  <dcterms:created xsi:type="dcterms:W3CDTF">2020-04-01T09:59:37Z</dcterms:created>
  <dcterms:modified xsi:type="dcterms:W3CDTF">2020-04-01T10:30:18Z</dcterms:modified>
</cp:coreProperties>
</file>