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0" r:id="rId7"/>
    <p:sldId id="267" r:id="rId8"/>
    <p:sldId id="264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F7C79E39-A296-4556-A191-F7A1F0F759ED}">
          <p14:sldIdLst/>
        </p14:section>
        <p14:section name="Razdelek brez naslova" id="{D67A9C96-BE67-4377-AF5C-1A550DDB8DE9}">
          <p14:sldIdLst>
            <p14:sldId id="257"/>
            <p14:sldId id="259"/>
            <p14:sldId id="260"/>
            <p14:sldId id="267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CDFA-4A25-4B9D-8273-81F5B74F4F0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BED-6C97-48D7-A1C0-2F320A0AE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356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CDFA-4A25-4B9D-8273-81F5B74F4F0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BED-6C97-48D7-A1C0-2F320A0AE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433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CDFA-4A25-4B9D-8273-81F5B74F4F0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BED-6C97-48D7-A1C0-2F320A0AE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934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CDFA-4A25-4B9D-8273-81F5B74F4F0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BED-6C97-48D7-A1C0-2F320A0AE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992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CDFA-4A25-4B9D-8273-81F5B74F4F0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BED-6C97-48D7-A1C0-2F320A0AE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569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CDFA-4A25-4B9D-8273-81F5B74F4F0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BED-6C97-48D7-A1C0-2F320A0AE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31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CDFA-4A25-4B9D-8273-81F5B74F4F0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BED-6C97-48D7-A1C0-2F320A0AE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26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CDFA-4A25-4B9D-8273-81F5B74F4F0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BED-6C97-48D7-A1C0-2F320A0AE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470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CDFA-4A25-4B9D-8273-81F5B74F4F0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BED-6C97-48D7-A1C0-2F320A0AE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210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CDFA-4A25-4B9D-8273-81F5B74F4F0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BED-6C97-48D7-A1C0-2F320A0AE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798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CDFA-4A25-4B9D-8273-81F5B74F4F0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C2BED-6C97-48D7-A1C0-2F320A0AE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298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6CDFA-4A25-4B9D-8273-81F5B74F4F0F}" type="datetimeFigureOut">
              <a:rPr lang="sl-SI" smtClean="0"/>
              <a:t>22. 04. 2020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C2BED-6C97-48D7-A1C0-2F320A0AE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396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media3.m4a"/><Relationship Id="rId7" Type="http://schemas.openxmlformats.org/officeDocument/2006/relationships/image" Target="../media/image8.jpe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11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media4.m4a"/><Relationship Id="rId7" Type="http://schemas.openxmlformats.org/officeDocument/2006/relationships/image" Target="../media/image14.jpe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927463"/>
            <a:ext cx="9144000" cy="979714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ONESNAŽEVANJE </a:t>
            </a:r>
            <a:r>
              <a:rPr lang="sl-SI" b="1" dirty="0" smtClean="0">
                <a:solidFill>
                  <a:srgbClr val="FF0000"/>
                </a:solidFill>
              </a:rPr>
              <a:t>OKOLJA 2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1907177"/>
            <a:ext cx="9144000" cy="4689566"/>
          </a:xfrm>
        </p:spPr>
        <p:txBody>
          <a:bodyPr>
            <a:normAutofit/>
          </a:bodyPr>
          <a:lstStyle/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1026" name="Picture 2" descr="Zemlja v svinčniku. »Zemlja v oknu«: narišite prostor z otrok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7" r="20155"/>
          <a:stretch/>
        </p:blipFill>
        <p:spPr bwMode="auto">
          <a:xfrm>
            <a:off x="4245428" y="2596107"/>
            <a:ext cx="3174274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Zvok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667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15"/>
    </mc:Choice>
    <mc:Fallback>
      <p:transition spd="slow" advTm="21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TOVARNE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VZROKI</a:t>
            </a:r>
          </a:p>
          <a:p>
            <a:r>
              <a:rPr lang="sl-SI" dirty="0"/>
              <a:t>strupen dim iz dimnikov</a:t>
            </a:r>
          </a:p>
          <a:p>
            <a:r>
              <a:rPr lang="sl-SI" dirty="0" smtClean="0"/>
              <a:t>odplake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REŠITVE</a:t>
            </a:r>
            <a:endParaRPr lang="sl-SI" dirty="0" smtClean="0"/>
          </a:p>
          <a:p>
            <a:r>
              <a:rPr lang="sl-SI" dirty="0">
                <a:solidFill>
                  <a:srgbClr val="00B050"/>
                </a:solidFill>
              </a:rPr>
              <a:t>č</a:t>
            </a:r>
            <a:r>
              <a:rPr lang="sl-SI" dirty="0" smtClean="0">
                <a:solidFill>
                  <a:srgbClr val="00B050"/>
                </a:solidFill>
              </a:rPr>
              <a:t>istilne naprave</a:t>
            </a:r>
            <a:endParaRPr lang="sl-SI" dirty="0" smtClean="0">
              <a:solidFill>
                <a:srgbClr val="00B050"/>
              </a:solidFill>
            </a:endParaRPr>
          </a:p>
        </p:txBody>
      </p:sp>
      <p:pic>
        <p:nvPicPr>
          <p:cNvPr id="10" name="Slika 9" descr="Čiščenje odpadnih voda ima več postopkov - Piko Studi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91" y="2636133"/>
            <a:ext cx="3092633" cy="20844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Slika 10" descr="Čistilna naprava | Krk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45" y="3735977"/>
            <a:ext cx="3117671" cy="1943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Slika 8" descr="Od premoga do pare, od kotla do turbin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13" y="1272767"/>
            <a:ext cx="2990850" cy="1991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Zvok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29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81"/>
    </mc:Choice>
    <mc:Fallback>
      <p:transition spd="slow" advTm="55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sl-SI" dirty="0" smtClean="0"/>
              <a:t>PROMET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98489" y="1280160"/>
            <a:ext cx="10455311" cy="4757203"/>
          </a:xfrm>
        </p:spPr>
        <p:txBody>
          <a:bodyPr>
            <a:normAutofit/>
          </a:bodyPr>
          <a:lstStyle/>
          <a:p>
            <a:r>
              <a:rPr lang="sl-SI" dirty="0" smtClean="0"/>
              <a:t>izpušni plini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KISLI DEŽ</a:t>
            </a: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>
                <a:solidFill>
                  <a:srgbClr val="00B050"/>
                </a:solidFill>
              </a:rPr>
              <a:t>vožnja s kolesi</a:t>
            </a:r>
          </a:p>
          <a:p>
            <a:r>
              <a:rPr lang="sl-SI" dirty="0">
                <a:solidFill>
                  <a:srgbClr val="00B050"/>
                </a:solidFill>
              </a:rPr>
              <a:t>v</a:t>
            </a:r>
            <a:r>
              <a:rPr lang="sl-SI" dirty="0" smtClean="0">
                <a:solidFill>
                  <a:srgbClr val="00B050"/>
                </a:solidFill>
              </a:rPr>
              <a:t>eč hoje peš</a:t>
            </a:r>
          </a:p>
          <a:p>
            <a:r>
              <a:rPr lang="sl-SI" dirty="0">
                <a:solidFill>
                  <a:srgbClr val="00B050"/>
                </a:solidFill>
              </a:rPr>
              <a:t>e</a:t>
            </a:r>
            <a:r>
              <a:rPr lang="sl-SI" dirty="0" smtClean="0">
                <a:solidFill>
                  <a:srgbClr val="00B050"/>
                </a:solidFill>
              </a:rPr>
              <a:t>lektrična vozila</a:t>
            </a:r>
          </a:p>
          <a:p>
            <a:endParaRPr lang="sl-SI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00B050"/>
              </a:solidFill>
            </a:endParaRPr>
          </a:p>
        </p:txBody>
      </p:sp>
      <p:pic>
        <p:nvPicPr>
          <p:cNvPr id="11" name="Slika 10" descr="C:\Users\IvankaD\AppData\Local\Microsoft\Windows\INetCache\Content.MSO\C1422C38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05" y="1016771"/>
            <a:ext cx="28575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Slika 11" descr="Nevarni plini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532" y="960324"/>
            <a:ext cx="2190750" cy="1514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Slika 12" descr="Kisel dež in pH lestvica : Revija Instalater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930" y="2217352"/>
            <a:ext cx="2159635" cy="160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 descr="Kolesarjenje z otroki: Od pravega kolesa do samostojne vožnje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8" y="4552232"/>
            <a:ext cx="3985351" cy="20471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 descr="C:\Users\IvankaD\AppData\Local\Microsoft\Windows\INetCache\Content.MSO\1319951A.tmp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63" y="4456271"/>
            <a:ext cx="2143125" cy="2143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Slika 14" descr="Električna KONA | Modeli | Hyundai Avto Trade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b="10410"/>
          <a:stretch/>
        </p:blipFill>
        <p:spPr bwMode="auto">
          <a:xfrm>
            <a:off x="7780372" y="4842033"/>
            <a:ext cx="2748280" cy="137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Zvok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24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776"/>
    </mc:Choice>
    <mc:Fallback>
      <p:transition spd="slow" advTm="80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0900" y="524035"/>
            <a:ext cx="10515600" cy="967286"/>
          </a:xfrm>
        </p:spPr>
        <p:txBody>
          <a:bodyPr/>
          <a:lstStyle/>
          <a:p>
            <a:r>
              <a:rPr lang="sl-SI" dirty="0" smtClean="0"/>
              <a:t>KMETIJSTVO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VZROKI</a:t>
            </a:r>
          </a:p>
          <a:p>
            <a:r>
              <a:rPr lang="sl-SI" dirty="0"/>
              <a:t>u</a:t>
            </a:r>
            <a:r>
              <a:rPr lang="sl-SI" dirty="0" smtClean="0"/>
              <a:t>metna gnojila </a:t>
            </a:r>
            <a:endParaRPr lang="sl-SI" dirty="0" smtClean="0"/>
          </a:p>
          <a:p>
            <a:r>
              <a:rPr lang="sl-SI" dirty="0"/>
              <a:t>u</a:t>
            </a:r>
            <a:r>
              <a:rPr lang="sl-SI" dirty="0" smtClean="0"/>
              <a:t>metna škropiva 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ONESNAŽENA PODTALNICA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REŠITVE</a:t>
            </a:r>
            <a:endParaRPr lang="sl-SI" dirty="0" smtClean="0"/>
          </a:p>
          <a:p>
            <a:r>
              <a:rPr lang="sl-SI" dirty="0">
                <a:solidFill>
                  <a:srgbClr val="00B050"/>
                </a:solidFill>
              </a:rPr>
              <a:t>n</a:t>
            </a:r>
            <a:r>
              <a:rPr lang="sl-SI" dirty="0" smtClean="0">
                <a:solidFill>
                  <a:srgbClr val="00B050"/>
                </a:solidFill>
              </a:rPr>
              <a:t>aravna gnojila in škropiva</a:t>
            </a:r>
          </a:p>
          <a:p>
            <a:r>
              <a:rPr lang="sl-SI" dirty="0" smtClean="0">
                <a:solidFill>
                  <a:srgbClr val="00B050"/>
                </a:solidFill>
              </a:rPr>
              <a:t>EKO, BIO pridelava</a:t>
            </a:r>
            <a:endParaRPr lang="sl-SI" dirty="0" smtClean="0">
              <a:solidFill>
                <a:srgbClr val="00B050"/>
              </a:solidFill>
            </a:endParaRPr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3538946" y="2991395"/>
            <a:ext cx="154577" cy="3135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 descr="C:\Users\IvankaD\AppData\Local\Microsoft\Windows\INetCache\Content.MSO\F1FC620B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14" y="1274037"/>
            <a:ext cx="3028950" cy="1514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Slika 13" descr="C:\Users\IvankaD\AppData\Local\Microsoft\Windows\INetCache\Content.MSO\E25A1351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440" y="1317557"/>
            <a:ext cx="1800225" cy="2543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Slika 14" descr="Naravna škropiva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56" y="3131185"/>
            <a:ext cx="3258185" cy="2331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" name="Slika 15" descr="Naravna škropiv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64" y="4229009"/>
            <a:ext cx="2314575" cy="1735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7" name="Raven puščični povezovalnik 16"/>
          <p:cNvCxnSpPr/>
          <p:nvPr/>
        </p:nvCxnSpPr>
        <p:spPr>
          <a:xfrm>
            <a:off x="3347947" y="2533832"/>
            <a:ext cx="661648" cy="7018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Zvok 2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7365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384"/>
    </mc:Choice>
    <mc:Fallback>
      <p:transition spd="slow" advTm="85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</p:spPr>
        <p:txBody>
          <a:bodyPr/>
          <a:lstStyle/>
          <a:p>
            <a:pPr algn="ctr"/>
            <a:r>
              <a:rPr lang="sl-SI" sz="3600" b="1" dirty="0" smtClean="0">
                <a:solidFill>
                  <a:srgbClr val="0070C0"/>
                </a:solidFill>
              </a:rPr>
              <a:t>Dokončaj miselni vzorec. Piši čitljivo. Lahko še narišeš.</a:t>
            </a:r>
            <a:endParaRPr lang="sl-SI" b="1" dirty="0">
              <a:solidFill>
                <a:srgbClr val="0070C0"/>
              </a:solidFill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6" r="4916"/>
          <a:stretch/>
        </p:blipFill>
        <p:spPr>
          <a:xfrm>
            <a:off x="1985553" y="1471883"/>
            <a:ext cx="8516983" cy="5386117"/>
          </a:xfrm>
        </p:spPr>
      </p:pic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752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0"/>
    </mc:Choice>
    <mc:Fallback>
      <p:transition spd="slow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6|4.2|2.8|6.8|2.6|7.6|2.7|1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5|7.2|5.6|21.6|5.2|7.1|4.8|2.5|2.3|7.9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3|2.3|3.2|2.3|14.8|2.6|3.7|3.3|3|1.6|5.6|14.3|6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7.3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2CC07AD378CB4587460B66C9BE4D1F" ma:contentTypeVersion="11" ma:contentTypeDescription="Ustvari nov dokument." ma:contentTypeScope="" ma:versionID="cf36c9cfe77e0cbe5c832a5f9cd7c0af">
  <xsd:schema xmlns:xsd="http://www.w3.org/2001/XMLSchema" xmlns:xs="http://www.w3.org/2001/XMLSchema" xmlns:p="http://schemas.microsoft.com/office/2006/metadata/properties" xmlns:ns3="71e5b4e9-1603-47ca-9a7d-c0302aea1ef3" xmlns:ns4="d978aa4f-afa0-475b-b33d-444455a9cbf6" targetNamespace="http://schemas.microsoft.com/office/2006/metadata/properties" ma:root="true" ma:fieldsID="58e886a1920ad2e76da7e706c3d929fb" ns3:_="" ns4:_="">
    <xsd:import namespace="71e5b4e9-1603-47ca-9a7d-c0302aea1ef3"/>
    <xsd:import namespace="d978aa4f-afa0-475b-b33d-444455a9cbf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5b4e9-1603-47ca-9a7d-c0302aea1e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8aa4f-afa0-475b-b33d-444455a9cb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D21828-7643-4518-963D-ADDF6B1AE8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e5b4e9-1603-47ca-9a7d-c0302aea1ef3"/>
    <ds:schemaRef ds:uri="d978aa4f-afa0-475b-b33d-444455a9cb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73B674-D781-4E8C-A079-96AA8A3EF4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C9B5A3-B7DE-42EA-8BC8-7573B18EFABB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71e5b4e9-1603-47ca-9a7d-c0302aea1ef3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978aa4f-afa0-475b-b33d-444455a9cbf6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54</Words>
  <Application>Microsoft Office PowerPoint</Application>
  <PresentationFormat>Širokozaslonsko</PresentationFormat>
  <Paragraphs>30</Paragraphs>
  <Slides>5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ONESNAŽEVANJE OKOLJA 2</vt:lpstr>
      <vt:lpstr>TOVARNE</vt:lpstr>
      <vt:lpstr>PROMET</vt:lpstr>
      <vt:lpstr>KMETIJSTVO</vt:lpstr>
      <vt:lpstr>Dokončaj miselni vzorec. Piši čitljivo. Lahko še narišeš.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ONESNAŽEVANJE OKOLJA</dc:title>
  <dc:creator>Ivanka Dolenc</dc:creator>
  <cp:lastModifiedBy>Ivanka Dolenc</cp:lastModifiedBy>
  <cp:revision>37</cp:revision>
  <dcterms:created xsi:type="dcterms:W3CDTF">2020-04-20T11:35:11Z</dcterms:created>
  <dcterms:modified xsi:type="dcterms:W3CDTF">2020-04-22T09:55:38Z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0x010100D32CC07AD378CB4587460B66C9BE4D1F</vt:lpwstr>
  </property>
</Properties>
</file>