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5" r:id="rId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0" d="100"/>
          <a:sy n="80" d="100"/>
        </p:scale>
        <p:origin x="3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808C2DEC-DEDF-49A7-B793-12605EF09698}" type="datetimeFigureOut">
              <a:rPr lang="sl-SI" smtClean="0"/>
              <a:t>13. 04. 2020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76F47DB-5A7E-4270-92A3-5A6E067AAFE7}" type="slidenum">
              <a:rPr lang="sl-SI" smtClean="0"/>
              <a:t>‹#›</a:t>
            </a:fld>
            <a:endParaRPr lang="sl-SI"/>
          </a:p>
        </p:txBody>
      </p:sp>
    </p:spTree>
    <p:extLst>
      <p:ext uri="{BB962C8B-B14F-4D97-AF65-F5344CB8AC3E}">
        <p14:creationId xmlns:p14="http://schemas.microsoft.com/office/powerpoint/2010/main" val="426844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808C2DEC-DEDF-49A7-B793-12605EF09698}" type="datetimeFigureOut">
              <a:rPr lang="sl-SI" smtClean="0"/>
              <a:t>13. 04. 2020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76F47DB-5A7E-4270-92A3-5A6E067AAFE7}" type="slidenum">
              <a:rPr lang="sl-SI" smtClean="0"/>
              <a:t>‹#›</a:t>
            </a:fld>
            <a:endParaRPr lang="sl-SI"/>
          </a:p>
        </p:txBody>
      </p:sp>
    </p:spTree>
    <p:extLst>
      <p:ext uri="{BB962C8B-B14F-4D97-AF65-F5344CB8AC3E}">
        <p14:creationId xmlns:p14="http://schemas.microsoft.com/office/powerpoint/2010/main" val="27406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808C2DEC-DEDF-49A7-B793-12605EF09698}" type="datetimeFigureOut">
              <a:rPr lang="sl-SI" smtClean="0"/>
              <a:t>13. 04. 2020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76F47DB-5A7E-4270-92A3-5A6E067AAFE7}" type="slidenum">
              <a:rPr lang="sl-SI" smtClean="0"/>
              <a:t>‹#›</a:t>
            </a:fld>
            <a:endParaRPr lang="sl-SI"/>
          </a:p>
        </p:txBody>
      </p:sp>
    </p:spTree>
    <p:extLst>
      <p:ext uri="{BB962C8B-B14F-4D97-AF65-F5344CB8AC3E}">
        <p14:creationId xmlns:p14="http://schemas.microsoft.com/office/powerpoint/2010/main" val="3228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808C2DEC-DEDF-49A7-B793-12605EF09698}" type="datetimeFigureOut">
              <a:rPr lang="sl-SI" smtClean="0"/>
              <a:t>13. 04. 2020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76F47DB-5A7E-4270-92A3-5A6E067AAFE7}" type="slidenum">
              <a:rPr lang="sl-SI" smtClean="0"/>
              <a:t>‹#›</a:t>
            </a:fld>
            <a:endParaRPr lang="sl-SI"/>
          </a:p>
        </p:txBody>
      </p:sp>
    </p:spTree>
    <p:extLst>
      <p:ext uri="{BB962C8B-B14F-4D97-AF65-F5344CB8AC3E}">
        <p14:creationId xmlns:p14="http://schemas.microsoft.com/office/powerpoint/2010/main" val="283290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808C2DEC-DEDF-49A7-B793-12605EF09698}" type="datetimeFigureOut">
              <a:rPr lang="sl-SI" smtClean="0"/>
              <a:t>13. 04. 2020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76F47DB-5A7E-4270-92A3-5A6E067AAFE7}" type="slidenum">
              <a:rPr lang="sl-SI" smtClean="0"/>
              <a:t>‹#›</a:t>
            </a:fld>
            <a:endParaRPr lang="sl-SI"/>
          </a:p>
        </p:txBody>
      </p:sp>
    </p:spTree>
    <p:extLst>
      <p:ext uri="{BB962C8B-B14F-4D97-AF65-F5344CB8AC3E}">
        <p14:creationId xmlns:p14="http://schemas.microsoft.com/office/powerpoint/2010/main" val="141688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808C2DEC-DEDF-49A7-B793-12605EF09698}" type="datetimeFigureOut">
              <a:rPr lang="sl-SI" smtClean="0"/>
              <a:t>13. 04. 2020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76F47DB-5A7E-4270-92A3-5A6E067AAFE7}" type="slidenum">
              <a:rPr lang="sl-SI" smtClean="0"/>
              <a:t>‹#›</a:t>
            </a:fld>
            <a:endParaRPr lang="sl-SI"/>
          </a:p>
        </p:txBody>
      </p:sp>
    </p:spTree>
    <p:extLst>
      <p:ext uri="{BB962C8B-B14F-4D97-AF65-F5344CB8AC3E}">
        <p14:creationId xmlns:p14="http://schemas.microsoft.com/office/powerpoint/2010/main" val="244734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808C2DEC-DEDF-49A7-B793-12605EF09698}" type="datetimeFigureOut">
              <a:rPr lang="sl-SI" smtClean="0"/>
              <a:t>13. 04. 2020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976F47DB-5A7E-4270-92A3-5A6E067AAFE7}" type="slidenum">
              <a:rPr lang="sl-SI" smtClean="0"/>
              <a:t>‹#›</a:t>
            </a:fld>
            <a:endParaRPr lang="sl-SI"/>
          </a:p>
        </p:txBody>
      </p:sp>
    </p:spTree>
    <p:extLst>
      <p:ext uri="{BB962C8B-B14F-4D97-AF65-F5344CB8AC3E}">
        <p14:creationId xmlns:p14="http://schemas.microsoft.com/office/powerpoint/2010/main" val="315431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808C2DEC-DEDF-49A7-B793-12605EF09698}" type="datetimeFigureOut">
              <a:rPr lang="sl-SI" smtClean="0"/>
              <a:t>13. 04. 2020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976F47DB-5A7E-4270-92A3-5A6E067AAFE7}" type="slidenum">
              <a:rPr lang="sl-SI" smtClean="0"/>
              <a:t>‹#›</a:t>
            </a:fld>
            <a:endParaRPr lang="sl-SI"/>
          </a:p>
        </p:txBody>
      </p:sp>
    </p:spTree>
    <p:extLst>
      <p:ext uri="{BB962C8B-B14F-4D97-AF65-F5344CB8AC3E}">
        <p14:creationId xmlns:p14="http://schemas.microsoft.com/office/powerpoint/2010/main" val="24528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808C2DEC-DEDF-49A7-B793-12605EF09698}" type="datetimeFigureOut">
              <a:rPr lang="sl-SI" smtClean="0"/>
              <a:t>13. 04. 2020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976F47DB-5A7E-4270-92A3-5A6E067AAFE7}" type="slidenum">
              <a:rPr lang="sl-SI" smtClean="0"/>
              <a:t>‹#›</a:t>
            </a:fld>
            <a:endParaRPr lang="sl-SI"/>
          </a:p>
        </p:txBody>
      </p:sp>
    </p:spTree>
    <p:extLst>
      <p:ext uri="{BB962C8B-B14F-4D97-AF65-F5344CB8AC3E}">
        <p14:creationId xmlns:p14="http://schemas.microsoft.com/office/powerpoint/2010/main" val="213216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808C2DEC-DEDF-49A7-B793-12605EF09698}" type="datetimeFigureOut">
              <a:rPr lang="sl-SI" smtClean="0"/>
              <a:t>13. 04. 2020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76F47DB-5A7E-4270-92A3-5A6E067AAFE7}" type="slidenum">
              <a:rPr lang="sl-SI" smtClean="0"/>
              <a:t>‹#›</a:t>
            </a:fld>
            <a:endParaRPr lang="sl-SI"/>
          </a:p>
        </p:txBody>
      </p:sp>
    </p:spTree>
    <p:extLst>
      <p:ext uri="{BB962C8B-B14F-4D97-AF65-F5344CB8AC3E}">
        <p14:creationId xmlns:p14="http://schemas.microsoft.com/office/powerpoint/2010/main" val="159754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808C2DEC-DEDF-49A7-B793-12605EF09698}" type="datetimeFigureOut">
              <a:rPr lang="sl-SI" smtClean="0"/>
              <a:t>13. 04. 2020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76F47DB-5A7E-4270-92A3-5A6E067AAFE7}" type="slidenum">
              <a:rPr lang="sl-SI" smtClean="0"/>
              <a:t>‹#›</a:t>
            </a:fld>
            <a:endParaRPr lang="sl-SI"/>
          </a:p>
        </p:txBody>
      </p:sp>
    </p:spTree>
    <p:extLst>
      <p:ext uri="{BB962C8B-B14F-4D97-AF65-F5344CB8AC3E}">
        <p14:creationId xmlns:p14="http://schemas.microsoft.com/office/powerpoint/2010/main" val="415397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C2DEC-DEDF-49A7-B793-12605EF09698}" type="datetimeFigureOut">
              <a:rPr lang="sl-SI" smtClean="0"/>
              <a:t>13. 04. 2020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F47DB-5A7E-4270-92A3-5A6E067AAFE7}" type="slidenum">
              <a:rPr lang="sl-SI" smtClean="0"/>
              <a:t>‹#›</a:t>
            </a:fld>
            <a:endParaRPr lang="sl-SI"/>
          </a:p>
        </p:txBody>
      </p:sp>
    </p:spTree>
    <p:extLst>
      <p:ext uri="{BB962C8B-B14F-4D97-AF65-F5344CB8AC3E}">
        <p14:creationId xmlns:p14="http://schemas.microsoft.com/office/powerpoint/2010/main" val="52320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fontScale="90000"/>
          </a:bodyPr>
          <a:lstStyle/>
          <a:p>
            <a:r>
              <a:rPr lang="sl-SI" dirty="0" smtClean="0"/>
              <a:t>PONOVIMO</a:t>
            </a:r>
            <a:br>
              <a:rPr lang="sl-SI" dirty="0" smtClean="0"/>
            </a:br>
            <a:r>
              <a:rPr lang="sl-SI" dirty="0" smtClean="0"/>
              <a:t>VRSTE NEUMETNOSTNIH BESEDIL</a:t>
            </a:r>
            <a:endParaRPr lang="sl-SI" dirty="0"/>
          </a:p>
        </p:txBody>
      </p:sp>
      <p:sp>
        <p:nvSpPr>
          <p:cNvPr id="3" name="Podnaslov 2"/>
          <p:cNvSpPr>
            <a:spLocks noGrp="1"/>
          </p:cNvSpPr>
          <p:nvPr>
            <p:ph type="subTitle" idx="1"/>
          </p:nvPr>
        </p:nvSpPr>
        <p:spPr>
          <a:xfrm>
            <a:off x="1524000" y="4585062"/>
            <a:ext cx="9144000" cy="672737"/>
          </a:xfrm>
        </p:spPr>
        <p:txBody>
          <a:bodyPr/>
          <a:lstStyle/>
          <a:p>
            <a:endParaRPr lang="sl-SI" dirty="0"/>
          </a:p>
        </p:txBody>
      </p:sp>
      <p:pic>
        <p:nvPicPr>
          <p:cNvPr id="4" name="Zvo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45000459"/>
      </p:ext>
    </p:extLst>
  </p:cSld>
  <p:clrMapOvr>
    <a:masterClrMapping/>
  </p:clrMapOvr>
  <mc:AlternateContent xmlns:mc="http://schemas.openxmlformats.org/markup-compatibility/2006">
    <mc:Choice xmlns:p14="http://schemas.microsoft.com/office/powerpoint/2010/main" Requires="p14">
      <p:transition spd="slow" p14:dur="2000" advTm="10502"/>
    </mc:Choice>
    <mc:Fallback>
      <p:transition spd="slow" advTm="105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591805"/>
          </a:xfrm>
        </p:spPr>
        <p:txBody>
          <a:bodyPr>
            <a:normAutofit fontScale="90000"/>
          </a:bodyPr>
          <a:lstStyle/>
          <a:p>
            <a:r>
              <a:rPr lang="sl-SI" dirty="0" smtClean="0"/>
              <a:t>OPIS</a:t>
            </a:r>
            <a:endParaRPr lang="sl-SI" dirty="0"/>
          </a:p>
        </p:txBody>
      </p:sp>
      <p:sp>
        <p:nvSpPr>
          <p:cNvPr id="3" name="Označba mesta vsebine 2"/>
          <p:cNvSpPr>
            <a:spLocks noGrp="1"/>
          </p:cNvSpPr>
          <p:nvPr>
            <p:ph idx="1"/>
          </p:nvPr>
        </p:nvSpPr>
        <p:spPr>
          <a:xfrm>
            <a:off x="838200" y="1127051"/>
            <a:ext cx="10515600" cy="5049912"/>
          </a:xfrm>
          <a:solidFill>
            <a:srgbClr val="FFFFFF"/>
          </a:solidFill>
        </p:spPr>
        <p:txBody>
          <a:bodyPr/>
          <a:lstStyle/>
          <a:p>
            <a:pPr marL="0" indent="0" algn="ctr">
              <a:buNone/>
            </a:pPr>
            <a:endParaRPr lang="sl-SI" dirty="0" smtClean="0">
              <a:solidFill>
                <a:srgbClr val="0070C0"/>
              </a:solidFill>
            </a:endParaRPr>
          </a:p>
          <a:p>
            <a:pPr marL="0" indent="0" algn="ctr">
              <a:buNone/>
            </a:pPr>
            <a:r>
              <a:rPr lang="sl-SI" dirty="0" smtClean="0">
                <a:solidFill>
                  <a:srgbClr val="0070C0"/>
                </a:solidFill>
              </a:rPr>
              <a:t>Babica ti je za rojstni dan podarila lonček za belo kavo. Lonček je ovalne oblike. Visok je kot tvoja dlan s prsti. Izdelan je iz porcelana. Je modre barve. Poslikan je z rumenimi metulji. Ima okrogel ročaj. Na otip je hladen in gladek.</a:t>
            </a:r>
          </a:p>
          <a:p>
            <a:pPr marL="0" indent="0" algn="ctr">
              <a:buNone/>
            </a:pPr>
            <a:endParaRPr lang="sl-SI" dirty="0">
              <a:solidFill>
                <a:srgbClr val="0070C0"/>
              </a:solidFill>
            </a:endParaRPr>
          </a:p>
          <a:p>
            <a:pPr marL="0" indent="0" algn="ctr">
              <a:buNone/>
            </a:pPr>
            <a:endParaRPr lang="sl-SI" dirty="0" smtClean="0">
              <a:solidFill>
                <a:srgbClr val="0070C0"/>
              </a:solidFill>
            </a:endParaRPr>
          </a:p>
          <a:p>
            <a:pPr marL="0" indent="0">
              <a:buNone/>
            </a:pPr>
            <a:r>
              <a:rPr lang="sl-SI" dirty="0" smtClean="0">
                <a:solidFill>
                  <a:srgbClr val="0070C0"/>
                </a:solidFill>
              </a:rPr>
              <a:t> OPIS ŽIVALI				</a:t>
            </a:r>
          </a:p>
          <a:p>
            <a:pPr marL="0" indent="0">
              <a:buNone/>
            </a:pPr>
            <a:r>
              <a:rPr lang="sl-SI" dirty="0" smtClean="0">
                <a:solidFill>
                  <a:srgbClr val="0070C0"/>
                </a:solidFill>
              </a:rPr>
              <a:t>				OPIS KRAJA		</a:t>
            </a:r>
          </a:p>
          <a:p>
            <a:pPr marL="0" indent="0">
              <a:buNone/>
            </a:pPr>
            <a:r>
              <a:rPr lang="sl-SI" dirty="0" smtClean="0">
                <a:solidFill>
                  <a:srgbClr val="0070C0"/>
                </a:solidFill>
              </a:rPr>
              <a:t>								OPIS PREDMETA</a:t>
            </a:r>
            <a:endParaRPr lang="sl-SI" dirty="0">
              <a:solidFill>
                <a:srgbClr val="0070C0"/>
              </a:solidFill>
            </a:endParaRPr>
          </a:p>
        </p:txBody>
      </p:sp>
      <p:pic>
        <p:nvPicPr>
          <p:cNvPr id="4" name="Zvok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292762997"/>
      </p:ext>
    </p:extLst>
  </p:cSld>
  <p:clrMapOvr>
    <a:masterClrMapping/>
  </p:clrMapOvr>
  <mc:AlternateContent xmlns:mc="http://schemas.openxmlformats.org/markup-compatibility/2006">
    <mc:Choice xmlns:p14="http://schemas.microsoft.com/office/powerpoint/2010/main" Requires="p14">
      <p:transition spd="slow" p14:dur="2000" advTm="50834"/>
    </mc:Choice>
    <mc:Fallback>
      <p:transition spd="slow" advTm="508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p:cTn id="1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iterate type="lt">
                                    <p:tmPct val="0"/>
                                  </p:iterate>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iterate type="lt">
                                    <p:tmPct val="0"/>
                                  </p:iterate>
                                  <p:childTnLst>
                                    <p:animScale>
                                      <p:cBhvr>
                                        <p:cTn id="38" dur="2000" fill="hold"/>
                                        <p:tgtEl>
                                          <p:spTgt spid="3">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OPIS</a:t>
            </a:r>
            <a:endParaRPr lang="sl-SI" dirty="0"/>
          </a:p>
        </p:txBody>
      </p:sp>
      <p:sp>
        <p:nvSpPr>
          <p:cNvPr id="3" name="Označba mesta vsebine 2"/>
          <p:cNvSpPr>
            <a:spLocks noGrp="1"/>
          </p:cNvSpPr>
          <p:nvPr>
            <p:ph idx="1"/>
          </p:nvPr>
        </p:nvSpPr>
        <p:spPr>
          <a:xfrm>
            <a:off x="838200" y="1258957"/>
            <a:ext cx="10515600" cy="4918006"/>
          </a:xfrm>
        </p:spPr>
        <p:txBody>
          <a:bodyPr/>
          <a:lstStyle/>
          <a:p>
            <a:pPr marL="0" indent="0" algn="just">
              <a:buNone/>
            </a:pPr>
            <a:r>
              <a:rPr lang="sl-SI" dirty="0" smtClean="0">
                <a:solidFill>
                  <a:srgbClr val="00B050"/>
                </a:solidFill>
              </a:rPr>
              <a:t>Naša družina šteje pet članov. Mami Mija, oče Janez, sestri Pika in Dora ter jaz, Zarja. Mami je učiteljica. Veliko dela doma na računalnik, ker pripravlja naloge za učence. Oče je živilski tehnolog. Dela v tovarni z zdravili. Sestra Pika je že v srednji šoli. Veliko se uči in sprehaja s prijateljicami. Dora je mlajša od mene, stara je 9 let in hodi v tretji razred. Najraje ima poštevanko. Jaz pa sem v sedmem razredu. Igram na saksofon, rada gledam televizijo. </a:t>
            </a:r>
          </a:p>
          <a:p>
            <a:pPr marL="0" indent="0" algn="just">
              <a:buNone/>
            </a:pPr>
            <a:endParaRPr lang="sl-SI" dirty="0">
              <a:solidFill>
                <a:srgbClr val="00B050"/>
              </a:solidFill>
            </a:endParaRPr>
          </a:p>
          <a:p>
            <a:pPr marL="0" indent="0" algn="just">
              <a:buNone/>
            </a:pPr>
            <a:r>
              <a:rPr lang="sl-SI" dirty="0" smtClean="0">
                <a:solidFill>
                  <a:srgbClr val="00B050"/>
                </a:solidFill>
              </a:rPr>
              <a:t>OPIS RASTLINE		</a:t>
            </a:r>
          </a:p>
          <a:p>
            <a:pPr marL="0" indent="0" algn="just">
              <a:buNone/>
            </a:pPr>
            <a:r>
              <a:rPr lang="sl-SI" dirty="0" smtClean="0">
                <a:solidFill>
                  <a:srgbClr val="00B050"/>
                </a:solidFill>
              </a:rPr>
              <a:t>				OPIS DRUŽINE		</a:t>
            </a:r>
          </a:p>
          <a:p>
            <a:pPr marL="0" indent="0" algn="just">
              <a:buNone/>
            </a:pPr>
            <a:r>
              <a:rPr lang="sl-SI" dirty="0" smtClean="0">
                <a:solidFill>
                  <a:srgbClr val="00B050"/>
                </a:solidFill>
              </a:rPr>
              <a:t>									OPIS OSEBE</a:t>
            </a:r>
            <a:endParaRPr lang="sl-SI" dirty="0">
              <a:solidFill>
                <a:srgbClr val="00B050"/>
              </a:solidFill>
            </a:endParaRPr>
          </a:p>
        </p:txBody>
      </p:sp>
      <p:pic>
        <p:nvPicPr>
          <p:cNvPr id="4" name="Zvok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265411578"/>
      </p:ext>
    </p:extLst>
  </p:cSld>
  <p:clrMapOvr>
    <a:masterClrMapping/>
  </p:clrMapOvr>
  <mc:AlternateContent xmlns:mc="http://schemas.openxmlformats.org/markup-compatibility/2006">
    <mc:Choice xmlns:p14="http://schemas.microsoft.com/office/powerpoint/2010/main" Requires="p14">
      <p:transition spd="slow" p14:dur="2000" advTm="66649"/>
    </mc:Choice>
    <mc:Fallback>
      <p:transition spd="slow" advTm="666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907084"/>
          </a:xfrm>
        </p:spPr>
        <p:txBody>
          <a:bodyPr>
            <a:normAutofit/>
          </a:bodyPr>
          <a:lstStyle/>
          <a:p>
            <a:r>
              <a:rPr lang="sl-SI" sz="4000" b="1" dirty="0" smtClean="0">
                <a:solidFill>
                  <a:schemeClr val="accent1">
                    <a:lumMod val="75000"/>
                  </a:schemeClr>
                </a:solidFill>
              </a:rPr>
              <a:t>ANJA GRE V ŠOLO</a:t>
            </a:r>
            <a:endParaRPr lang="sl-SI" sz="4000" b="1" dirty="0">
              <a:solidFill>
                <a:schemeClr val="accent1">
                  <a:lumMod val="75000"/>
                </a:schemeClr>
              </a:solidFill>
            </a:endParaRPr>
          </a:p>
        </p:txBody>
      </p:sp>
      <p:sp>
        <p:nvSpPr>
          <p:cNvPr id="3" name="Označba mesta vsebine 2"/>
          <p:cNvSpPr>
            <a:spLocks noGrp="1"/>
          </p:cNvSpPr>
          <p:nvPr>
            <p:ph idx="1"/>
          </p:nvPr>
        </p:nvSpPr>
        <p:spPr>
          <a:xfrm>
            <a:off x="838200" y="1391478"/>
            <a:ext cx="10515600" cy="5075583"/>
          </a:xfrm>
        </p:spPr>
        <p:txBody>
          <a:bodyPr>
            <a:normAutofit/>
          </a:bodyPr>
          <a:lstStyle/>
          <a:p>
            <a:pPr marL="0" indent="0">
              <a:buNone/>
            </a:pPr>
            <a:r>
              <a:rPr lang="sl-SI" sz="3200" dirty="0" smtClean="0">
                <a:solidFill>
                  <a:schemeClr val="accent1">
                    <a:lumMod val="75000"/>
                  </a:schemeClr>
                </a:solidFill>
              </a:rPr>
              <a:t>Ko Anja stopi iz hiše, gre najprej do ceste. Stopi na pločnik in gre desno po pločniku. Na križišču počaka na zeleno luč za pešce, nato prečka cesto. Hodi naravnost. Pot jo pelje mimo trgovine in cerkve. Na koncu poti zavije desno v park. Gre po poti v parku, na koncu parka stoji majhna hišica. Tam zavije levo in že vidi šolo na desni strani. Varno gre čez cesto in pride do šole.</a:t>
            </a:r>
          </a:p>
          <a:p>
            <a:pPr marL="0" indent="0">
              <a:buNone/>
            </a:pPr>
            <a:r>
              <a:rPr lang="sl-SI" sz="3200" dirty="0" smtClean="0">
                <a:solidFill>
                  <a:schemeClr val="accent1">
                    <a:lumMod val="75000"/>
                  </a:schemeClr>
                </a:solidFill>
              </a:rPr>
              <a:t>OPIS POTI			</a:t>
            </a:r>
          </a:p>
          <a:p>
            <a:pPr marL="0" indent="0">
              <a:buNone/>
            </a:pPr>
            <a:r>
              <a:rPr lang="sl-SI" sz="3200" dirty="0" smtClean="0">
                <a:solidFill>
                  <a:schemeClr val="accent1">
                    <a:lumMod val="75000"/>
                  </a:schemeClr>
                </a:solidFill>
              </a:rPr>
              <a:t>					OPIS ŠOLE			</a:t>
            </a:r>
          </a:p>
          <a:p>
            <a:pPr marL="0" indent="0">
              <a:buNone/>
            </a:pPr>
            <a:r>
              <a:rPr lang="sl-SI" sz="3200" dirty="0" smtClean="0">
                <a:solidFill>
                  <a:schemeClr val="accent1">
                    <a:lumMod val="75000"/>
                  </a:schemeClr>
                </a:solidFill>
              </a:rPr>
              <a:t>									OPIS OSEBE</a:t>
            </a:r>
            <a:endParaRPr lang="sl-SI" sz="3200" dirty="0">
              <a:solidFill>
                <a:schemeClr val="accent1">
                  <a:lumMod val="75000"/>
                </a:schemeClr>
              </a:solidFill>
            </a:endParaRPr>
          </a:p>
        </p:txBody>
      </p:sp>
      <p:pic>
        <p:nvPicPr>
          <p:cNvPr id="4" name="Zvok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5955377"/>
      </p:ext>
    </p:extLst>
  </p:cSld>
  <p:clrMapOvr>
    <a:masterClrMapping/>
  </p:clrMapOvr>
  <mc:AlternateContent xmlns:mc="http://schemas.openxmlformats.org/markup-compatibility/2006">
    <mc:Choice xmlns:p14="http://schemas.microsoft.com/office/powerpoint/2010/main" Requires="p14">
      <p:transition spd="slow" p14:dur="2000" advTm="68272"/>
    </mc:Choice>
    <mc:Fallback>
      <p:transition spd="slow" advTm="682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500"/>
                                        <p:tgtEl>
                                          <p:spTgt spid="3">
                                            <p:txEl>
                                              <p:pRg st="0" end="0"/>
                                            </p:txEl>
                                          </p:spTgt>
                                        </p:tgtEl>
                                      </p:cBhvr>
                                    </p:animEffect>
                                    <p:anim calcmode="lin" valueType="num">
                                      <p:cBhvr>
                                        <p:cTn id="12"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anim calcmode="lin" valueType="num">
                                      <p:cBhvr>
                                        <p:cTn id="3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000" b="1" dirty="0" smtClean="0">
                <a:solidFill>
                  <a:srgbClr val="FF33CC"/>
                </a:solidFill>
              </a:rPr>
              <a:t>Mitja gre k babici</a:t>
            </a:r>
            <a:endParaRPr lang="sl-SI" sz="4000" b="1" dirty="0">
              <a:solidFill>
                <a:srgbClr val="FF33CC"/>
              </a:solidFill>
            </a:endParaRPr>
          </a:p>
        </p:txBody>
      </p:sp>
      <p:sp>
        <p:nvSpPr>
          <p:cNvPr id="3" name="Označba mesta vsebine 2"/>
          <p:cNvSpPr>
            <a:spLocks noGrp="1"/>
          </p:cNvSpPr>
          <p:nvPr>
            <p:ph idx="1"/>
          </p:nvPr>
        </p:nvSpPr>
        <p:spPr/>
        <p:txBody>
          <a:bodyPr/>
          <a:lstStyle/>
          <a:p>
            <a:pPr marL="0" indent="0">
              <a:buNone/>
            </a:pPr>
            <a:r>
              <a:rPr lang="sl-SI" dirty="0" smtClean="0">
                <a:solidFill>
                  <a:srgbClr val="FF33CC"/>
                </a:solidFill>
              </a:rPr>
              <a:t>Iz stolpnice stopi Mitja najprej na pločnik in gre levo. Hodi po pločniku do konca ulice. Tam zavije desno. Gre mimo treh velikih brez, avtopralnice in gostilne. Babica stanuje v rumeni hiši za gostilno. Hiša stoji na velikem vrtu, na desni strani.</a:t>
            </a:r>
          </a:p>
          <a:p>
            <a:pPr marL="0" indent="0">
              <a:buNone/>
            </a:pPr>
            <a:endParaRPr lang="sl-SI" dirty="0">
              <a:solidFill>
                <a:srgbClr val="FF33CC"/>
              </a:solidFill>
            </a:endParaRPr>
          </a:p>
          <a:p>
            <a:pPr marL="0" indent="0">
              <a:buNone/>
            </a:pPr>
            <a:r>
              <a:rPr lang="sl-SI" dirty="0" smtClean="0">
                <a:solidFill>
                  <a:srgbClr val="FF33CC"/>
                </a:solidFill>
              </a:rPr>
              <a:t>OPIS PREDMETA</a:t>
            </a:r>
          </a:p>
          <a:p>
            <a:pPr marL="0" indent="0">
              <a:buNone/>
            </a:pPr>
            <a:r>
              <a:rPr lang="sl-SI" dirty="0" smtClean="0">
                <a:solidFill>
                  <a:srgbClr val="FF33CC"/>
                </a:solidFill>
              </a:rPr>
              <a:t>				OPIS POTI</a:t>
            </a:r>
          </a:p>
          <a:p>
            <a:pPr marL="0" indent="0">
              <a:buNone/>
            </a:pPr>
            <a:r>
              <a:rPr lang="sl-SI" dirty="0" smtClean="0">
                <a:solidFill>
                  <a:srgbClr val="FF33CC"/>
                </a:solidFill>
              </a:rPr>
              <a:t>								OPIS STAVBE</a:t>
            </a:r>
            <a:endParaRPr lang="sl-SI" dirty="0">
              <a:solidFill>
                <a:srgbClr val="FF33CC"/>
              </a:solidFill>
            </a:endParaRPr>
          </a:p>
        </p:txBody>
      </p:sp>
      <p:pic>
        <p:nvPicPr>
          <p:cNvPr id="4" name="Zvok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414599197"/>
      </p:ext>
    </p:extLst>
  </p:cSld>
  <p:clrMapOvr>
    <a:masterClrMapping/>
  </p:clrMapOvr>
  <mc:AlternateContent xmlns:mc="http://schemas.openxmlformats.org/markup-compatibility/2006">
    <mc:Choice xmlns:p14="http://schemas.microsoft.com/office/powerpoint/2010/main" Requires="p14">
      <p:transition spd="slow" p14:dur="2000" advTm="51901"/>
    </mc:Choice>
    <mc:Fallback>
      <p:transition spd="slow" advTm="51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anim calcmode="lin" valueType="num">
                                      <p:cBhvr>
                                        <p:cTn id="1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anim calcmode="lin" valueType="num">
                                      <p:cBhvr>
                                        <p:cTn id="3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784406"/>
          </a:xfrm>
        </p:spPr>
        <p:txBody>
          <a:bodyPr/>
          <a:lstStyle/>
          <a:p>
            <a:r>
              <a:rPr lang="sl-SI" b="1" dirty="0" smtClean="0">
                <a:solidFill>
                  <a:srgbClr val="FF0000"/>
                </a:solidFill>
              </a:rPr>
              <a:t>OPIS POTI</a:t>
            </a:r>
            <a:endParaRPr lang="sl-SI" b="1" dirty="0">
              <a:solidFill>
                <a:srgbClr val="FF0000"/>
              </a:solidFill>
            </a:endParaRPr>
          </a:p>
        </p:txBody>
      </p:sp>
      <p:sp>
        <p:nvSpPr>
          <p:cNvPr id="3" name="Označba mesta vsebine 2"/>
          <p:cNvSpPr>
            <a:spLocks noGrp="1"/>
          </p:cNvSpPr>
          <p:nvPr>
            <p:ph idx="1"/>
          </p:nvPr>
        </p:nvSpPr>
        <p:spPr>
          <a:xfrm>
            <a:off x="838200" y="1267098"/>
            <a:ext cx="10515600" cy="5251268"/>
          </a:xfrm>
        </p:spPr>
        <p:txBody>
          <a:bodyPr/>
          <a:lstStyle/>
          <a:p>
            <a:pPr marL="0" indent="0">
              <a:buNone/>
            </a:pPr>
            <a:r>
              <a:rPr lang="sl-SI" dirty="0" smtClean="0"/>
              <a:t>Opis poti je razlaga, kako prideš od ene točke do druge. Pri opisu paziš, da poveš najpomembnejše stvari, ki jih pri tem vidiš in pravo smer (levo, desno).</a:t>
            </a:r>
            <a:endParaRPr lang="sl-SI" dirty="0"/>
          </a:p>
          <a:p>
            <a:pPr marL="0" indent="0">
              <a:buNone/>
            </a:pPr>
            <a:r>
              <a:rPr lang="sl-SI" dirty="0" smtClean="0"/>
              <a:t>Opiši svojo pot:</a:t>
            </a:r>
          </a:p>
          <a:p>
            <a:r>
              <a:rPr lang="sl-SI" dirty="0" smtClean="0">
                <a:solidFill>
                  <a:srgbClr val="FF0000"/>
                </a:solidFill>
              </a:rPr>
              <a:t>Od doma do šole</a:t>
            </a:r>
          </a:p>
          <a:p>
            <a:r>
              <a:rPr lang="sl-SI" dirty="0" smtClean="0">
                <a:solidFill>
                  <a:srgbClr val="FF0000"/>
                </a:solidFill>
              </a:rPr>
              <a:t>Od doma do babice, dedka</a:t>
            </a:r>
          </a:p>
          <a:p>
            <a:r>
              <a:rPr lang="sl-SI" dirty="0" smtClean="0">
                <a:solidFill>
                  <a:srgbClr val="FF0000"/>
                </a:solidFill>
              </a:rPr>
              <a:t>Od doma do prijatelja</a:t>
            </a:r>
          </a:p>
          <a:p>
            <a:pPr marL="0" indent="0">
              <a:buNone/>
            </a:pPr>
            <a:r>
              <a:rPr lang="sl-SI" dirty="0" smtClean="0"/>
              <a:t>Izberi </a:t>
            </a:r>
            <a:r>
              <a:rPr lang="sl-SI" dirty="0" smtClean="0">
                <a:solidFill>
                  <a:srgbClr val="FF0000"/>
                </a:solidFill>
              </a:rPr>
              <a:t>eno pot</a:t>
            </a:r>
            <a:r>
              <a:rPr lang="sl-SI" dirty="0" smtClean="0"/>
              <a:t>. Najprej  jo </a:t>
            </a:r>
            <a:r>
              <a:rPr lang="sl-SI" dirty="0" smtClean="0">
                <a:solidFill>
                  <a:srgbClr val="FF0000"/>
                </a:solidFill>
              </a:rPr>
              <a:t>opiši</a:t>
            </a:r>
            <a:r>
              <a:rPr lang="sl-SI" dirty="0" smtClean="0"/>
              <a:t> nekomu doma </a:t>
            </a:r>
            <a:r>
              <a:rPr lang="sl-SI" dirty="0" smtClean="0">
                <a:solidFill>
                  <a:srgbClr val="FF0000"/>
                </a:solidFill>
              </a:rPr>
              <a:t>ustno</a:t>
            </a:r>
            <a:r>
              <a:rPr lang="sl-SI" dirty="0" smtClean="0"/>
              <a:t>. Nato opis poti </a:t>
            </a:r>
            <a:r>
              <a:rPr lang="sl-SI" dirty="0" smtClean="0">
                <a:solidFill>
                  <a:srgbClr val="FF0000"/>
                </a:solidFill>
              </a:rPr>
              <a:t>napiši v zvezek </a:t>
            </a:r>
            <a:r>
              <a:rPr lang="sl-SI" dirty="0" smtClean="0"/>
              <a:t>za SLJ. Napiši naslov OPIS POTI in datum. Po poti, ki jo boš opisal/a, </a:t>
            </a:r>
            <a:r>
              <a:rPr lang="sl-SI" dirty="0" smtClean="0">
                <a:solidFill>
                  <a:srgbClr val="FF0000"/>
                </a:solidFill>
              </a:rPr>
              <a:t>pojdi peš </a:t>
            </a:r>
            <a:r>
              <a:rPr lang="sl-SI" dirty="0" smtClean="0"/>
              <a:t>sam/a ali z družino. Preveri, če si prav opisal/a.</a:t>
            </a:r>
          </a:p>
          <a:p>
            <a:pPr marL="0" indent="0">
              <a:buNone/>
            </a:pPr>
            <a:r>
              <a:rPr lang="sl-SI" dirty="0" smtClean="0"/>
              <a:t>SREČNO!</a:t>
            </a:r>
          </a:p>
          <a:p>
            <a:pPr marL="0" indent="0">
              <a:buNone/>
            </a:pPr>
            <a:endParaRPr lang="sl-SI" dirty="0"/>
          </a:p>
        </p:txBody>
      </p:sp>
      <p:pic>
        <p:nvPicPr>
          <p:cNvPr id="4" name="Zvo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41036543"/>
      </p:ext>
    </p:extLst>
  </p:cSld>
  <p:clrMapOvr>
    <a:masterClrMapping/>
  </p:clrMapOvr>
  <mc:AlternateContent xmlns:mc="http://schemas.openxmlformats.org/markup-compatibility/2006">
    <mc:Choice xmlns:p14="http://schemas.microsoft.com/office/powerpoint/2010/main" Requires="p14">
      <p:transition spd="slow" p14:dur="2000" advTm="84280"/>
    </mc:Choice>
    <mc:Fallback>
      <p:transition spd="slow" advTm="84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1|30.4|3|2.5|3.7"/>
</p:tagLst>
</file>

<file path=ppt/tags/tag2.xml><?xml version="1.0" encoding="utf-8"?>
<p:tagLst xmlns:a="http://schemas.openxmlformats.org/drawingml/2006/main" xmlns:r="http://schemas.openxmlformats.org/officeDocument/2006/relationships" xmlns:p="http://schemas.openxmlformats.org/presentationml/2006/main">
  <p:tag name="TIMING" val="|2.6|49.5|2.7|2.5|3.2"/>
</p:tagLst>
</file>

<file path=ppt/tags/tag3.xml><?xml version="1.0" encoding="utf-8"?>
<p:tagLst xmlns:a="http://schemas.openxmlformats.org/drawingml/2006/main" xmlns:r="http://schemas.openxmlformats.org/officeDocument/2006/relationships" xmlns:p="http://schemas.openxmlformats.org/presentationml/2006/main">
  <p:tag name="TIMING" val="|4.9|42.3|4|4.6|6.6"/>
</p:tagLst>
</file>

<file path=ppt/tags/tag4.xml><?xml version="1.0" encoding="utf-8"?>
<p:tagLst xmlns:a="http://schemas.openxmlformats.org/drawingml/2006/main" xmlns:r="http://schemas.openxmlformats.org/officeDocument/2006/relationships" xmlns:p="http://schemas.openxmlformats.org/presentationml/2006/main">
  <p:tag name="TIMING" val="|4.2|27.5|4.4|3.4|6.3"/>
</p:tagLst>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411</Words>
  <Application>Microsoft Office PowerPoint</Application>
  <PresentationFormat>Širokozaslonsko</PresentationFormat>
  <Paragraphs>34</Paragraphs>
  <Slides>6</Slides>
  <Notes>0</Notes>
  <HiddenSlides>0</HiddenSlides>
  <MMClips>6</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6</vt:i4>
      </vt:variant>
    </vt:vector>
  </HeadingPairs>
  <TitlesOfParts>
    <vt:vector size="10" baseType="lpstr">
      <vt:lpstr>Arial</vt:lpstr>
      <vt:lpstr>Calibri</vt:lpstr>
      <vt:lpstr>Calibri Light</vt:lpstr>
      <vt:lpstr>Officeova tema</vt:lpstr>
      <vt:lpstr>PONOVIMO VRSTE NEUMETNOSTNIH BESEDIL</vt:lpstr>
      <vt:lpstr>OPIS</vt:lpstr>
      <vt:lpstr>OPIS</vt:lpstr>
      <vt:lpstr>ANJA GRE V ŠOLO</vt:lpstr>
      <vt:lpstr>Mitja gre k babici</vt:lpstr>
      <vt:lpstr>OPIS POTI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PONOVIMO VRSTE NEUMETNOSTNIH BESEDIL</dc:title>
  <dc:creator>Urška Ziherl</dc:creator>
  <cp:lastModifiedBy>Urška Ziherl</cp:lastModifiedBy>
  <cp:revision>22</cp:revision>
  <dcterms:created xsi:type="dcterms:W3CDTF">2020-04-07T07:16:54Z</dcterms:created>
  <dcterms:modified xsi:type="dcterms:W3CDTF">2020-04-13T14:24:44Z</dcterms:modified>
</cp:coreProperties>
</file>