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3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79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84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90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21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7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15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6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6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74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8FCC-0584-4D57-A0A6-72110A621858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0D93-2FF4-4C83-B5DB-E2708A35F2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23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MREŽA KVADRA</a:t>
            </a:r>
            <a:endParaRPr lang="sl-SI" dirty="0"/>
          </a:p>
        </p:txBody>
      </p:sp>
      <p:sp>
        <p:nvSpPr>
          <p:cNvPr id="6" name="AutoShape 2" descr="Načrtovanje kvadra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3602038"/>
            <a:ext cx="914400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dirty="0" smtClean="0"/>
              <a:t>                                                                                          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3" y="3868855"/>
            <a:ext cx="4187054" cy="2265128"/>
          </a:xfrm>
          <a:prstGeom prst="rect">
            <a:avLst/>
          </a:prstGeom>
        </p:spPr>
      </p:pic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6"/>
    </mc:Choice>
    <mc:Fallback>
      <p:transition spd="slow" advTm="8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1241"/>
          </a:xfrm>
        </p:spPr>
        <p:txBody>
          <a:bodyPr>
            <a:noAutofit/>
          </a:bodyPr>
          <a:lstStyle/>
          <a:p>
            <a:pPr marL="0" indent="0"/>
            <a:r>
              <a:rPr lang="sl-SI" sz="2800" dirty="0" smtClean="0"/>
              <a:t>Pripravi škatlico v obliki kvadra in barve (lahko vodene, lahko tudi flomaster) in naredi kot kaže slika. Vsako stran škatlice enkrat odtisni. </a:t>
            </a:r>
            <a:br>
              <a:rPr lang="sl-SI" sz="2800" dirty="0" smtClean="0"/>
            </a:br>
            <a:r>
              <a:rPr lang="sl-SI" sz="2800" dirty="0" smtClean="0"/>
              <a:t>Dobil si 6 odtisov. Kakšni so? Odtisi se razlikujejo, po dva in dva sta skladna.</a:t>
            </a:r>
            <a:br>
              <a:rPr lang="sl-SI" sz="2800" dirty="0" smtClean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54926"/>
            <a:ext cx="10515600" cy="4322037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72" y="2389314"/>
            <a:ext cx="2664227" cy="3345281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6"/>
    </mc:Choice>
    <mc:Fallback>
      <p:transition spd="slow" advTm="2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 smtClean="0"/>
              <a:t>Zdaj mejne ploskve obriši kot kaže slika.</a:t>
            </a: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71" y="1929256"/>
            <a:ext cx="3778341" cy="401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jeZBesedilom 5"/>
          <p:cNvSpPr txBox="1"/>
          <p:nvPr/>
        </p:nvSpPr>
        <p:spPr>
          <a:xfrm>
            <a:off x="6479177" y="2821577"/>
            <a:ext cx="393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Dobil si večkotnik, ki je sestavljen iz šestih pravokotnikov.</a:t>
            </a:r>
            <a:endParaRPr lang="sl-SI" sz="3200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79"/>
    </mc:Choice>
    <mc:Fallback>
      <p:transition spd="slow" advTm="13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 škarjami odreži samo po zunanjih robovih kar si dobil.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508" y="1916948"/>
            <a:ext cx="4352925" cy="4431542"/>
          </a:xfrm>
        </p:spPr>
      </p:pic>
      <p:sp>
        <p:nvSpPr>
          <p:cNvPr id="6" name="PoljeZBesedilom 5"/>
          <p:cNvSpPr txBox="1"/>
          <p:nvPr/>
        </p:nvSpPr>
        <p:spPr>
          <a:xfrm>
            <a:off x="6361611" y="2855446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Ta večkotnik se imenuje MREŽA KVADRA.</a:t>
            </a:r>
            <a:endParaRPr lang="sl-SI" sz="3200" dirty="0"/>
          </a:p>
          <a:p>
            <a:r>
              <a:rPr lang="sl-SI" sz="3200" dirty="0" smtClean="0"/>
              <a:t>Prilepi jo v zvezek pred tem napiši naslov </a:t>
            </a:r>
            <a:r>
              <a:rPr lang="sl-SI" sz="3200" dirty="0" smtClean="0">
                <a:solidFill>
                  <a:srgbClr val="FF0000"/>
                </a:solidFill>
              </a:rPr>
              <a:t>Mreža kvadra </a:t>
            </a:r>
            <a:r>
              <a:rPr lang="sl-SI" sz="3200" dirty="0" smtClean="0"/>
              <a:t>in datum.</a:t>
            </a:r>
            <a:endParaRPr lang="sl-SI" sz="3200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2"/>
    </mc:Choice>
    <mc:Fallback>
      <p:transition spd="slow" advTm="19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3515" y="325936"/>
            <a:ext cx="10515600" cy="1325563"/>
          </a:xfrm>
        </p:spPr>
        <p:txBody>
          <a:bodyPr/>
          <a:lstStyle/>
          <a:p>
            <a:r>
              <a:rPr lang="sl-SI" dirty="0" smtClean="0"/>
              <a:t>Na spodnji posnetku poglej, kako izgleda, ko kvader razgrnemo.</a:t>
            </a:r>
            <a:endParaRPr lang="sl-SI" dirty="0"/>
          </a:p>
        </p:txBody>
      </p:sp>
      <p:pic>
        <p:nvPicPr>
          <p:cNvPr id="4" name="mreža kvad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4543" y="2152196"/>
            <a:ext cx="5438775" cy="4351338"/>
          </a:xfr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28"/>
    </mc:Choice>
    <mc:Fallback>
      <p:transition spd="slow" advTm="12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323" objId="4"/>
        <p14:stopEvt time="12111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93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Ko ga razgrnemo dobimo mrežo kvadra. Po dve in dve nasprotni ploskvi pri mreži kvadra sta skladni.</a:t>
            </a:r>
            <a:br>
              <a:rPr lang="sl-SI" dirty="0" smtClean="0"/>
            </a:br>
            <a:r>
              <a:rPr lang="sl-SI" dirty="0" smtClean="0"/>
              <a:t>Preriši v zvezek.</a:t>
            </a:r>
            <a:endParaRPr lang="sl-SI" dirty="0"/>
          </a:p>
        </p:txBody>
      </p:sp>
      <p:grpSp>
        <p:nvGrpSpPr>
          <p:cNvPr id="2050" name="Skupina 2049"/>
          <p:cNvGrpSpPr/>
          <p:nvPr/>
        </p:nvGrpSpPr>
        <p:grpSpPr>
          <a:xfrm>
            <a:off x="1625540" y="2959982"/>
            <a:ext cx="4017943" cy="2995752"/>
            <a:chOff x="1625540" y="2959982"/>
            <a:chExt cx="4017943" cy="2995752"/>
          </a:xfrm>
        </p:grpSpPr>
        <p:sp>
          <p:nvSpPr>
            <p:cNvPr id="2048" name="Pravokotnik 2047"/>
            <p:cNvSpPr/>
            <p:nvPr/>
          </p:nvSpPr>
          <p:spPr>
            <a:xfrm>
              <a:off x="1625540" y="3700214"/>
              <a:ext cx="740229" cy="151529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ravokotnik 44"/>
            <p:cNvSpPr/>
            <p:nvPr/>
          </p:nvSpPr>
          <p:spPr>
            <a:xfrm>
              <a:off x="2379914" y="3700212"/>
              <a:ext cx="1255146" cy="151529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Pravokotnik 45"/>
            <p:cNvSpPr/>
            <p:nvPr/>
          </p:nvSpPr>
          <p:spPr>
            <a:xfrm>
              <a:off x="3648108" y="3700212"/>
              <a:ext cx="740229" cy="151529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Pravokotnik 46"/>
            <p:cNvSpPr/>
            <p:nvPr/>
          </p:nvSpPr>
          <p:spPr>
            <a:xfrm>
              <a:off x="4388337" y="3700211"/>
              <a:ext cx="1255146" cy="151529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8" name="Pravokotnik 47"/>
            <p:cNvSpPr/>
            <p:nvPr/>
          </p:nvSpPr>
          <p:spPr>
            <a:xfrm rot="5400000">
              <a:off x="2636823" y="2701975"/>
              <a:ext cx="740229" cy="12562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9" name="Pravokotnik 48"/>
            <p:cNvSpPr/>
            <p:nvPr/>
          </p:nvSpPr>
          <p:spPr>
            <a:xfrm rot="5400000">
              <a:off x="2630299" y="4950975"/>
              <a:ext cx="740229" cy="12692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051" name="Zvok 20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0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0"/>
    </mc:Choice>
    <mc:Fallback>
      <p:transition spd="slow" advTm="1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Obstaja več različnih mrež istega kvadra. Poglej si primer.</a:t>
            </a:r>
            <a:endParaRPr lang="sl-SI" dirty="0"/>
          </a:p>
        </p:txBody>
      </p:sp>
      <p:pic>
        <p:nvPicPr>
          <p:cNvPr id="4" name="Označba mesta vsebine 3" descr="C:\Users\mark\Desktop\Pouk na daljavo\DNEVNA RAZPOREDITEV\8Torek12maj\IMG_20200511_153628_resized_20200511_034355291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1097" y="1812562"/>
            <a:ext cx="4629543" cy="333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mark\Desktop\Pouk na daljavo\DNEVNA RAZPOREDITEV\8Torek12maj\IMG_20200511_153608_resized_20200511_03435547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8629" y="1673748"/>
            <a:ext cx="3613302" cy="500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79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6"/>
    </mc:Choice>
    <mc:Fallback>
      <p:transition spd="slow" advTm="1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Naredi naslednje 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Še sam naredi tak primer, kot je na prejšnjem diapozitivu in nalepi v zvezek.</a:t>
            </a:r>
          </a:p>
          <a:p>
            <a:r>
              <a:rPr lang="sl-SI" dirty="0" smtClean="0"/>
              <a:t>V DZ naredi nalogo 1 na strani 15 in nalogo 3 na strani 16.</a:t>
            </a:r>
          </a:p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4"/>
    </mc:Choice>
    <mc:Fallback>
      <p:transition spd="slow" advTm="18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156</Words>
  <Application>Microsoft Office PowerPoint</Application>
  <PresentationFormat>Širokozaslonsko</PresentationFormat>
  <Paragraphs>14</Paragraphs>
  <Slides>8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MREŽA KVADRA</vt:lpstr>
      <vt:lpstr>Pripravi škatlico v obliki kvadra in barve (lahko vodene, lahko tudi flomaster) in naredi kot kaže slika. Vsako stran škatlice enkrat odtisni.  Dobil si 6 odtisov. Kakšni so? Odtisi se razlikujejo, po dva in dva sta skladna. </vt:lpstr>
      <vt:lpstr>Zdaj mejne ploskve obriši kot kaže slika.</vt:lpstr>
      <vt:lpstr>S škarjami odreži samo po zunanjih robovih kar si dobil.</vt:lpstr>
      <vt:lpstr>Na spodnji posnetku poglej, kako izgleda, ko kvader razgrnemo.</vt:lpstr>
      <vt:lpstr>Ko ga razgrnemo dobimo mrežo kvadra. Po dve in dve nasprotni ploskvi pri mreži kvadra sta skladni. Preriši v zvezek.</vt:lpstr>
      <vt:lpstr>Obstaja več različnih mrež istega kvadra. Poglej si primer.</vt:lpstr>
      <vt:lpstr>Naredi naslednje naloge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MREŽA KVADRA</dc:title>
  <dc:creator>Uporabnik</dc:creator>
  <cp:lastModifiedBy>Uporabnik</cp:lastModifiedBy>
  <cp:revision>15</cp:revision>
  <dcterms:created xsi:type="dcterms:W3CDTF">2020-05-11T11:19:21Z</dcterms:created>
  <dcterms:modified xsi:type="dcterms:W3CDTF">2020-05-12T08:39:18Z</dcterms:modified>
</cp:coreProperties>
</file>