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019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478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367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84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02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933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120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94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484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566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615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C8D69-5076-4E28-8BA5-F6E2AAC42FDA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DC2E-2380-4366-B7A4-98F6D8C068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463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47958"/>
            <a:ext cx="10515600" cy="785111"/>
          </a:xfrm>
        </p:spPr>
        <p:txBody>
          <a:bodyPr>
            <a:normAutofit/>
          </a:bodyPr>
          <a:lstStyle/>
          <a:p>
            <a:r>
              <a:rPr lang="sl-SI" sz="4800" b="1" dirty="0" smtClean="0"/>
              <a:t>MAT</a:t>
            </a:r>
            <a:endParaRPr lang="sl-SI" sz="4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sl-SI" dirty="0" smtClean="0"/>
              <a:t>HIŠICA</a:t>
            </a:r>
          </a:p>
          <a:p>
            <a:pPr marL="0" indent="0">
              <a:buNone/>
            </a:pPr>
            <a:r>
              <a:rPr lang="sl-SI" dirty="0" smtClean="0"/>
              <a:t>Poštevanko in deljenje že znaš. Ta teden bomo utrjevali znanje s hišico.</a:t>
            </a: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noFill/>
          <a:ln w="28575">
            <a:solidFill>
              <a:srgbClr val="FFC000"/>
            </a:solidFill>
          </a:ln>
        </p:spPr>
        <p:txBody>
          <a:bodyPr/>
          <a:lstStyle/>
          <a:p>
            <a:r>
              <a:rPr lang="sl-SI" dirty="0" smtClean="0"/>
              <a:t>VZORCI IN SKLADNI LIKI</a:t>
            </a:r>
          </a:p>
          <a:p>
            <a:endParaRPr lang="sl-SI" dirty="0"/>
          </a:p>
        </p:txBody>
      </p:sp>
      <p:pic>
        <p:nvPicPr>
          <p:cNvPr id="1026" name="Picture 2" descr="Ustvarjalna skrinja: Barvanje z barvicami 1. del - veliko 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6" y="3128555"/>
            <a:ext cx="3031762" cy="22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ŠABLONA MALA NOMA 1 TRISO 20cm REDOLJUB spletna prodaja-akcijsk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6" b="36686"/>
          <a:stretch/>
        </p:blipFill>
        <p:spPr bwMode="auto">
          <a:xfrm rot="2080580">
            <a:off x="8241434" y="3148745"/>
            <a:ext cx="3096000" cy="84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VINČNIK SI1880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3" r="41844"/>
          <a:stretch/>
        </p:blipFill>
        <p:spPr bwMode="auto">
          <a:xfrm rot="3757059">
            <a:off x="8969136" y="3500690"/>
            <a:ext cx="524392" cy="31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7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4"/>
          </a:xfrm>
        </p:spPr>
        <p:txBody>
          <a:bodyPr/>
          <a:lstStyle/>
          <a:p>
            <a:r>
              <a:rPr lang="sl-SI" dirty="0" smtClean="0"/>
              <a:t>HIŠICA 1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606731"/>
            <a:ext cx="5497286" cy="4570232"/>
          </a:xfrm>
        </p:spPr>
        <p:txBody>
          <a:bodyPr>
            <a:normAutofit/>
          </a:bodyPr>
          <a:lstStyle/>
          <a:p>
            <a:r>
              <a:rPr lang="sl-SI" dirty="0" smtClean="0"/>
              <a:t>Pripravi učni list s HIŠICO. Lahko rešuješ tudi v zvezek. </a:t>
            </a:r>
          </a:p>
          <a:p>
            <a:r>
              <a:rPr lang="sl-SI" dirty="0" smtClean="0"/>
              <a:t>Napiši datum. </a:t>
            </a:r>
            <a:endParaRPr lang="sl-SI" dirty="0"/>
          </a:p>
          <a:p>
            <a:r>
              <a:rPr lang="sl-SI" dirty="0"/>
              <a:t>P</a:t>
            </a:r>
            <a:r>
              <a:rPr lang="sl-SI" dirty="0" smtClean="0"/>
              <a:t>oslušaj posnetek. Rešitve napiši v ustrezno okence. </a:t>
            </a:r>
          </a:p>
          <a:p>
            <a:r>
              <a:rPr lang="sl-SI" dirty="0" smtClean="0"/>
              <a:t>Rešitve lahko še preveriš. </a:t>
            </a:r>
          </a:p>
          <a:p>
            <a:r>
              <a:rPr lang="sl-SI" dirty="0" smtClean="0"/>
              <a:t>Jutri bo še ena hišica</a:t>
            </a:r>
            <a:r>
              <a:rPr lang="sl-SI" dirty="0" smtClean="0"/>
              <a:t>.</a:t>
            </a:r>
          </a:p>
          <a:p>
            <a:r>
              <a:rPr lang="sl-SI" dirty="0" smtClean="0"/>
              <a:t>Rešitve boš dobil v </a:t>
            </a:r>
            <a:r>
              <a:rPr lang="sl-SI" smtClean="0"/>
              <a:t>tem tednu.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5" name="Označba mesta vsebine 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21580" r="49316" b="50994"/>
          <a:stretch/>
        </p:blipFill>
        <p:spPr>
          <a:xfrm>
            <a:off x="7075316" y="2072700"/>
            <a:ext cx="3564000" cy="3001266"/>
          </a:xfrm>
        </p:spPr>
      </p:pic>
      <p:pic>
        <p:nvPicPr>
          <p:cNvPr id="8" name="Hišica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2516" y="3268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7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9355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VZORCI IN SKLADNI LIKI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58983"/>
            <a:ext cx="10515600" cy="4517980"/>
          </a:xfrm>
        </p:spPr>
        <p:txBody>
          <a:bodyPr/>
          <a:lstStyle/>
          <a:p>
            <a:r>
              <a:rPr lang="sl-SI" dirty="0" smtClean="0"/>
              <a:t>Odpri DZ na strani 22, 23. </a:t>
            </a:r>
          </a:p>
          <a:p>
            <a:r>
              <a:rPr lang="sl-SI" dirty="0" smtClean="0"/>
              <a:t>Ponovil boš znanje o skladnih likih. Nadaljeval in risal boš vzorce.</a:t>
            </a:r>
          </a:p>
          <a:p>
            <a:r>
              <a:rPr lang="sl-SI" dirty="0" smtClean="0"/>
              <a:t>Za delo potrebuješ šablono, ošiljen svinčnik in ošiljene barvice. </a:t>
            </a:r>
          </a:p>
          <a:p>
            <a:r>
              <a:rPr lang="sl-SI" dirty="0" smtClean="0"/>
              <a:t>Riši in barvaj natančno. </a:t>
            </a:r>
          </a:p>
          <a:p>
            <a:r>
              <a:rPr lang="sl-SI" dirty="0" smtClean="0"/>
              <a:t>V zvezek napiši naslov </a:t>
            </a:r>
            <a:r>
              <a:rPr lang="sl-SI" b="1" dirty="0" smtClean="0">
                <a:solidFill>
                  <a:srgbClr val="FF0000"/>
                </a:solidFill>
              </a:rPr>
              <a:t>VZORCI IN SKLADNI LIKI </a:t>
            </a:r>
            <a:r>
              <a:rPr lang="sl-SI" dirty="0" smtClean="0"/>
              <a:t>ter DATUM.</a:t>
            </a:r>
          </a:p>
          <a:p>
            <a:r>
              <a:rPr lang="sl-SI" dirty="0" smtClean="0"/>
              <a:t>Spodaj napiši DZ: 23/6.</a:t>
            </a:r>
          </a:p>
          <a:p>
            <a:r>
              <a:rPr lang="sl-SI" dirty="0" smtClean="0"/>
              <a:t>Pri risanju vzorca uporabi šablono. Riši in barvaj natančno.</a:t>
            </a:r>
          </a:p>
          <a:p>
            <a:r>
              <a:rPr lang="sl-SI" dirty="0" smtClean="0"/>
              <a:t>Vzorec mora imeti tri različne like in tri različne barve.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524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MOJA MATEMATIKA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Moji matematiki imaš naloge. </a:t>
            </a:r>
          </a:p>
          <a:p>
            <a:r>
              <a:rPr lang="sl-SI" dirty="0" smtClean="0"/>
              <a:t>Reši jih do 17. 4. 2020.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70910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2CC07AD378CB4587460B66C9BE4D1F" ma:contentTypeVersion="11" ma:contentTypeDescription="Ustvari nov dokument." ma:contentTypeScope="" ma:versionID="cf36c9cfe77e0cbe5c832a5f9cd7c0af">
  <xsd:schema xmlns:xsd="http://www.w3.org/2001/XMLSchema" xmlns:xs="http://www.w3.org/2001/XMLSchema" xmlns:p="http://schemas.microsoft.com/office/2006/metadata/properties" xmlns:ns3="71e5b4e9-1603-47ca-9a7d-c0302aea1ef3" xmlns:ns4="d978aa4f-afa0-475b-b33d-444455a9cbf6" targetNamespace="http://schemas.microsoft.com/office/2006/metadata/properties" ma:root="true" ma:fieldsID="58e886a1920ad2e76da7e706c3d929fb" ns3:_="" ns4:_="">
    <xsd:import namespace="71e5b4e9-1603-47ca-9a7d-c0302aea1ef3"/>
    <xsd:import namespace="d978aa4f-afa0-475b-b33d-444455a9cbf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5b4e9-1603-47ca-9a7d-c0302aea1e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8aa4f-afa0-475b-b33d-444455a9c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F5CD21-BC8C-45D0-8AFE-01172388E37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978aa4f-afa0-475b-b33d-444455a9cbf6"/>
    <ds:schemaRef ds:uri="http://purl.org/dc/elements/1.1/"/>
    <ds:schemaRef ds:uri="http://schemas.microsoft.com/office/2006/metadata/properties"/>
    <ds:schemaRef ds:uri="71e5b4e9-1603-47ca-9a7d-c0302aea1ef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F06588-BCF0-47AB-A318-17CF43229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BDA5C6-352D-446E-B570-A6ADC8DAF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e5b4e9-1603-47ca-9a7d-c0302aea1ef3"/>
    <ds:schemaRef ds:uri="d978aa4f-afa0-475b-b33d-444455a9c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161</Words>
  <Application>Microsoft Office PowerPoint</Application>
  <PresentationFormat>Širokozaslonsko</PresentationFormat>
  <Paragraphs>23</Paragraphs>
  <Slides>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MAT</vt:lpstr>
      <vt:lpstr>HIŠICA 1</vt:lpstr>
      <vt:lpstr>VZORCI IN SKLADNI LIKI</vt:lpstr>
      <vt:lpstr>MOJA MATEMATIKA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Ivanka Dolenc</dc:creator>
  <cp:lastModifiedBy>Ivanka Dolenc</cp:lastModifiedBy>
  <cp:revision>9</cp:revision>
  <dcterms:created xsi:type="dcterms:W3CDTF">2020-04-13T09:23:50Z</dcterms:created>
  <dcterms:modified xsi:type="dcterms:W3CDTF">2020-04-13T13:54:52Z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0x010100D32CC07AD378CB4587460B66C9BE4D1F</vt:lpwstr>
  </property>
</Properties>
</file>