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168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87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208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69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4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61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813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3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84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48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9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A167-639E-47F5-86E2-8F876F308E3E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61E5D-0A26-4800-B8DE-FC2C87253F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4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3.m4a"/><Relationship Id="rId7" Type="http://schemas.openxmlformats.org/officeDocument/2006/relationships/image" Target="../media/image6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04314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KOCKA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03" y="2091540"/>
            <a:ext cx="2655278" cy="2949572"/>
          </a:xfrm>
        </p:spPr>
      </p:pic>
      <p:sp>
        <p:nvSpPr>
          <p:cNvPr id="5" name="PoljeZBesedilom 4"/>
          <p:cNvSpPr txBox="1"/>
          <p:nvPr/>
        </p:nvSpPr>
        <p:spPr>
          <a:xfrm>
            <a:off x="866931" y="2873828"/>
            <a:ext cx="6463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Kocko dobro poznaš . Opiši jo</a:t>
            </a:r>
            <a:r>
              <a:rPr lang="sl-SI" sz="2800" b="1" dirty="0" smtClean="0"/>
              <a:t>.</a:t>
            </a:r>
          </a:p>
          <a:p>
            <a:r>
              <a:rPr lang="sl-SI" sz="2800" b="1" dirty="0" smtClean="0"/>
              <a:t>Kocka </a:t>
            </a:r>
            <a:r>
              <a:rPr lang="sl-SI" sz="2800" b="1" dirty="0" smtClean="0"/>
              <a:t>ima 6 mejnih ploskev, 8 oglišč, 12 robov. Ploskve so med sabo skladne.</a:t>
            </a: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64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03"/>
    </mc:Choice>
    <mc:Fallback>
      <p:transition spd="slow" advTm="23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Mreža kocke </a:t>
            </a:r>
            <a:br>
              <a:rPr lang="sl-SI" b="1" dirty="0" smtClean="0"/>
            </a:b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78" y="1931476"/>
            <a:ext cx="5156719" cy="3152060"/>
          </a:xfrm>
        </p:spPr>
      </p:pic>
      <p:sp>
        <p:nvSpPr>
          <p:cNvPr id="5" name="PoljeZBesedilom 4"/>
          <p:cNvSpPr txBox="1"/>
          <p:nvPr/>
        </p:nvSpPr>
        <p:spPr>
          <a:xfrm>
            <a:off x="1162594" y="1881052"/>
            <a:ext cx="4153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Včeraj</a:t>
            </a:r>
            <a:r>
              <a:rPr lang="sl-SI" sz="3200" b="1" dirty="0" smtClean="0"/>
              <a:t> si spoznal in se naučil narediti mrežo kvadra, danes boš isto spoznal o kocki.</a:t>
            </a:r>
          </a:p>
          <a:p>
            <a:r>
              <a:rPr lang="sl-SI" sz="3200" b="1" dirty="0" smtClean="0"/>
              <a:t>Kot vidiš na sliki, tudi mrežo kocke sestavlja 6 likov</a:t>
            </a:r>
            <a:r>
              <a:rPr lang="sl-SI" sz="3200" b="1" dirty="0" smtClean="0"/>
              <a:t>.</a:t>
            </a:r>
          </a:p>
          <a:p>
            <a:r>
              <a:rPr lang="sl-SI" sz="3200" b="1" dirty="0" smtClean="0"/>
              <a:t>Kako se liki imenujejo?</a:t>
            </a:r>
          </a:p>
          <a:p>
            <a:r>
              <a:rPr lang="sl-SI" sz="3200" b="1" dirty="0" smtClean="0"/>
              <a:t>To </a:t>
            </a:r>
            <a:r>
              <a:rPr lang="sl-SI" sz="3200" b="1" dirty="0" smtClean="0"/>
              <a:t>so kvadrati.</a:t>
            </a:r>
            <a:endParaRPr lang="sl-SI" sz="3200" b="1" dirty="0"/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9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28"/>
    </mc:Choice>
    <mc:Fallback>
      <p:transition spd="slow" advTm="33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/>
              <a:t>Različne mreže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89154"/>
            <a:ext cx="10515600" cy="4887809"/>
          </a:xfrm>
        </p:spPr>
        <p:txBody>
          <a:bodyPr/>
          <a:lstStyle/>
          <a:p>
            <a:r>
              <a:rPr lang="sl-SI" dirty="0" smtClean="0"/>
              <a:t>Obstaja več različnih mrež kocke, tako kot pri kvadru.</a:t>
            </a: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48" y="1920536"/>
            <a:ext cx="2731548" cy="193403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57" y="4393610"/>
            <a:ext cx="2971516" cy="21017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57" y="1920536"/>
            <a:ext cx="2672403" cy="215466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32" y="4314520"/>
            <a:ext cx="2633910" cy="2021648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88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91"/>
    </mc:Choice>
    <mc:Fallback>
      <p:transition spd="slow" advTm="17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Iz modela kocke izdelaj </a:t>
            </a:r>
            <a:r>
              <a:rPr lang="sl-SI" sz="4000" b="1" dirty="0" smtClean="0"/>
              <a:t>2 različni mreži.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 Škatlico v obliki kocke razreži po robovih in sestavi 2 različni mreži, kot vidiš na prejšnjem diapozitivu.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8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61"/>
    </mc:Choice>
    <mc:Fallback>
      <p:transition spd="slow" advTm="1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3596"/>
          </a:xfrm>
        </p:spPr>
        <p:txBody>
          <a:bodyPr>
            <a:noAutofit/>
          </a:bodyPr>
          <a:lstStyle/>
          <a:p>
            <a:r>
              <a:rPr lang="sl-SI" sz="2800" b="1" dirty="0" smtClean="0"/>
              <a:t>Načrtaj mrežo kocke (na centimetrsko mrežo, ki jo imaš zadaj v DZ kot prilogo), z robom 2 cm. Lahko jo narišeš tudi v zvezek s pomočjo </a:t>
            </a:r>
            <a:r>
              <a:rPr lang="sl-SI" sz="2800" b="1" dirty="0" err="1" smtClean="0"/>
              <a:t>geotrikotnika</a:t>
            </a:r>
            <a:r>
              <a:rPr lang="sl-SI" sz="2800" b="1" dirty="0" smtClean="0"/>
              <a:t> ali s šestilom in ravnilom, kot si se učil načrtati kvadrat.</a:t>
            </a:r>
            <a:br>
              <a:rPr lang="sl-SI" sz="2800" b="1" dirty="0" smtClean="0"/>
            </a:br>
            <a:r>
              <a:rPr lang="sl-SI" sz="2800" b="1" dirty="0" smtClean="0"/>
              <a:t> Iz mreže sestavi kocko.</a:t>
            </a:r>
            <a:endParaRPr lang="sl-SI" sz="28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45" y="3132803"/>
            <a:ext cx="4179433" cy="32997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20" y="3132803"/>
            <a:ext cx="3983373" cy="3283334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2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13"/>
    </mc:Choice>
    <mc:Fallback>
      <p:transition spd="slow" advTm="29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7984" y="0"/>
            <a:ext cx="10515600" cy="2383435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Na list papirja nariši mrežo kocke, preriši pike in mrežo prepogni ter zlepi po robovih. Kateri kocki pripada narisana mreža? Pomagaj si z izdelanim </a:t>
            </a:r>
            <a:r>
              <a:rPr lang="sl-SI" sz="3200" b="1" dirty="0" smtClean="0"/>
              <a:t>modelom.</a:t>
            </a:r>
            <a:endParaRPr lang="sl-SI" sz="32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01" y="2934222"/>
            <a:ext cx="6256684" cy="2578304"/>
          </a:xfr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23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0"/>
    </mc:Choice>
    <mc:Fallback>
      <p:transition spd="slow" advTm="16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1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|3.3|6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6|3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180</Words>
  <Application>Microsoft Office PowerPoint</Application>
  <PresentationFormat>Širokozaslonsko</PresentationFormat>
  <Paragraphs>14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KOCKA</vt:lpstr>
      <vt:lpstr>Mreža kocke  </vt:lpstr>
      <vt:lpstr>Različne mreže</vt:lpstr>
      <vt:lpstr>Iz modela kocke izdelaj 2 različni mreži.</vt:lpstr>
      <vt:lpstr>Načrtaj mrežo kocke (na centimetrsko mrežo, ki jo imaš zadaj v DZ kot prilogo), z robom 2 cm. Lahko jo narišeš tudi v zvezek s pomočjo geotrikotnika ali s šestilom in ravnilom, kot si se učil načrtati kvadrat.  Iz mreže sestavi kocko.</vt:lpstr>
      <vt:lpstr>Na list papirja nariši mrežo kocke, preriši pike in mrežo prepogni ter zlepi po robovih. Kateri kocki pripada narisana mreža? Pomagaj si z izdelanim modelom.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Mreža kocke</dc:title>
  <dc:creator>Uporabnik</dc:creator>
  <cp:lastModifiedBy>Uporabnik</cp:lastModifiedBy>
  <cp:revision>13</cp:revision>
  <dcterms:created xsi:type="dcterms:W3CDTF">2020-05-12T09:01:59Z</dcterms:created>
  <dcterms:modified xsi:type="dcterms:W3CDTF">2020-05-13T08:02:21Z</dcterms:modified>
</cp:coreProperties>
</file>