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2517-9344-427A-B4C6-B3F23395D8C8}" type="datetimeFigureOut">
              <a:rPr lang="sl-SI" smtClean="0"/>
              <a:t>23.2.2020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C9C5-92AE-407D-99B7-AEFE0CB74D5D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5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2517-9344-427A-B4C6-B3F23395D8C8}" type="datetimeFigureOut">
              <a:rPr lang="sl-SI" smtClean="0"/>
              <a:t>23.2.2020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C9C5-92AE-407D-99B7-AEFE0CB74D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339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2517-9344-427A-B4C6-B3F23395D8C8}" type="datetimeFigureOut">
              <a:rPr lang="sl-SI" smtClean="0"/>
              <a:t>23.2.2020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C9C5-92AE-407D-99B7-AEFE0CB74D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054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2517-9344-427A-B4C6-B3F23395D8C8}" type="datetimeFigureOut">
              <a:rPr lang="sl-SI" smtClean="0"/>
              <a:t>23.2.2020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C9C5-92AE-407D-99B7-AEFE0CB74D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219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2517-9344-427A-B4C6-B3F23395D8C8}" type="datetimeFigureOut">
              <a:rPr lang="sl-SI" smtClean="0"/>
              <a:t>23.2.2020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C9C5-92AE-407D-99B7-AEFE0CB74D5D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64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2517-9344-427A-B4C6-B3F23395D8C8}" type="datetimeFigureOut">
              <a:rPr lang="sl-SI" smtClean="0"/>
              <a:t>23.2.2020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C9C5-92AE-407D-99B7-AEFE0CB74D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120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2517-9344-427A-B4C6-B3F23395D8C8}" type="datetimeFigureOut">
              <a:rPr lang="sl-SI" smtClean="0"/>
              <a:t>23.2.2020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C9C5-92AE-407D-99B7-AEFE0CB74D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985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2517-9344-427A-B4C6-B3F23395D8C8}" type="datetimeFigureOut">
              <a:rPr lang="sl-SI" smtClean="0"/>
              <a:t>23.2.2020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C9C5-92AE-407D-99B7-AEFE0CB74D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438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2517-9344-427A-B4C6-B3F23395D8C8}" type="datetimeFigureOut">
              <a:rPr lang="sl-SI" smtClean="0"/>
              <a:t>23.2.2020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C9C5-92AE-407D-99B7-AEFE0CB74D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679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152517-9344-427A-B4C6-B3F23395D8C8}" type="datetimeFigureOut">
              <a:rPr lang="sl-SI" smtClean="0"/>
              <a:t>23.2.2020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55C9C5-92AE-407D-99B7-AEFE0CB74D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225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2517-9344-427A-B4C6-B3F23395D8C8}" type="datetimeFigureOut">
              <a:rPr lang="sl-SI" smtClean="0"/>
              <a:t>23.2.2020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C9C5-92AE-407D-99B7-AEFE0CB74D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564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152517-9344-427A-B4C6-B3F23395D8C8}" type="datetimeFigureOut">
              <a:rPr lang="sl-SI" smtClean="0"/>
              <a:t>23.2.2020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655C9C5-92AE-407D-99B7-AEFE0CB74D5D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21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MORAM VEDETI PREDEN ZAČNEM KUHATI?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3945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 GOSPODINJSKI APARATI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156" y="2413502"/>
            <a:ext cx="3488251" cy="348825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458" y="2533928"/>
            <a:ext cx="4508043" cy="33678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5099" y="2413502"/>
            <a:ext cx="2771405" cy="347771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7428" y="-6247"/>
            <a:ext cx="180457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67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GOSPODINJSKI PRIPOMOČKI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692" y="2150771"/>
            <a:ext cx="3652562" cy="273942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355" y="1714821"/>
            <a:ext cx="4286250" cy="42862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300" y="2023963"/>
            <a:ext cx="2750631" cy="248244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4616" y="0"/>
            <a:ext cx="1804572" cy="174360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6"/>
          <a:srcRect l="13428" t="20041" r="13750" b="15211"/>
          <a:stretch/>
        </p:blipFill>
        <p:spPr>
          <a:xfrm>
            <a:off x="7709817" y="4453282"/>
            <a:ext cx="4005651" cy="22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11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252" y="929273"/>
            <a:ext cx="7611264" cy="495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89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MORAM VEDETI, PREDEN ZAČNEM KUHATI?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l-SI" dirty="0"/>
              <a:t>1</a:t>
            </a:r>
            <a:r>
              <a:rPr lang="sl-SI" b="1" dirty="0"/>
              <a:t>. Kuhinja </a:t>
            </a:r>
            <a:r>
              <a:rPr lang="sl-SI" dirty="0"/>
              <a:t>je prostor, namenjen pripravi hrane, zato je opremljena s številnimi aparati in s pripomočki, ki nam olajšajo delo in prihranijo čas pri pripravi hrane.</a:t>
            </a:r>
          </a:p>
          <a:p>
            <a:pPr>
              <a:lnSpc>
                <a:spcPct val="100000"/>
              </a:lnSpc>
            </a:pPr>
            <a:r>
              <a:rPr lang="sl-SI" dirty="0" smtClean="0"/>
              <a:t>2. V kuhinji uporabljamo </a:t>
            </a:r>
            <a:r>
              <a:rPr lang="sl-SI" b="1" dirty="0" smtClean="0"/>
              <a:t>velike kuhinjske aparate</a:t>
            </a:r>
            <a:r>
              <a:rPr lang="sl-SI" dirty="0" smtClean="0"/>
              <a:t>, </a:t>
            </a:r>
            <a:r>
              <a:rPr lang="sl-SI" b="1" dirty="0" smtClean="0"/>
              <a:t>male kuhinjske aparate </a:t>
            </a:r>
            <a:r>
              <a:rPr lang="sl-SI" dirty="0" smtClean="0"/>
              <a:t>in </a:t>
            </a:r>
            <a:r>
              <a:rPr lang="sl-SI" b="1" dirty="0" smtClean="0"/>
              <a:t>gospodinjske pripomočke: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b="1" dirty="0"/>
              <a:t> </a:t>
            </a:r>
            <a:r>
              <a:rPr lang="sl-SI" b="1" dirty="0" smtClean="0"/>
              <a:t>veliki kuhinjski aparati: </a:t>
            </a:r>
            <a:r>
              <a:rPr lang="sl-SI" dirty="0" smtClean="0"/>
              <a:t>štedilniki, pečice, hladilniki in pomivalni stroji.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b="1" dirty="0"/>
              <a:t> </a:t>
            </a:r>
            <a:r>
              <a:rPr lang="sl-SI" b="1" dirty="0" smtClean="0"/>
              <a:t>mali kuhinjski aparati: </a:t>
            </a:r>
            <a:r>
              <a:rPr lang="sl-SI" dirty="0" smtClean="0"/>
              <a:t>multipraktik, kavomat, kruhomat, cvrtnik, ožemalnik za citruse, ipd.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b="1" dirty="0"/>
              <a:t> </a:t>
            </a:r>
            <a:r>
              <a:rPr lang="sl-SI" b="1" dirty="0" smtClean="0"/>
              <a:t>gospodinjski pripomočki: </a:t>
            </a:r>
            <a:r>
              <a:rPr lang="sl-SI" dirty="0" smtClean="0"/>
              <a:t>kuhinjska tehtnica, cedila, noži, metlice za stepanje, ipd. </a:t>
            </a:r>
            <a:endParaRPr lang="sl-SI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5211" y="133973"/>
            <a:ext cx="99983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5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854558" y="1223493"/>
            <a:ext cx="85483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sz="2800" i="1" dirty="0" smtClean="0"/>
              <a:t>Polona se bo s starši preselila v nov hišo. Oče razmišlja, kako bodo razporedili prostore v hiši ter uredili električno in drugo napeljavo, mama pa pripravlja načrt za opremo kuhinje</a:t>
            </a:r>
            <a:r>
              <a:rPr lang="sl-SI" dirty="0" smtClean="0"/>
              <a:t>. 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043189" y="3940935"/>
            <a:ext cx="10673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Svetuj mami, katere gospodinjske aparate bi bilo treba imeti v kuhinji. </a:t>
            </a:r>
            <a:endParaRPr lang="sl-SI" sz="28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428" y="0"/>
            <a:ext cx="180457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6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KUHINJA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l-SI" b="1" dirty="0"/>
              <a:t>Kuhinja</a:t>
            </a:r>
            <a:r>
              <a:rPr lang="sl-SI" dirty="0"/>
              <a:t> je prostor, namenjen pripravi hrane, zato je opremljena s številnimi aparati in s pripomočki, ki nam olajšajo delo in prihranijo čas pri pripravi hrane.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901" y="2823764"/>
            <a:ext cx="5358231" cy="375176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428" y="102127"/>
            <a:ext cx="180457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66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VELIKI GOSPODINJSKI APARATI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To so naprave, ki imajo v kuhinji stalno mesto in jih ne premikamo pogosto.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38" y="2866651"/>
            <a:ext cx="2627801" cy="243283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386" y="2866651"/>
            <a:ext cx="3468086" cy="243283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866" y="2354649"/>
            <a:ext cx="1921710" cy="345683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725" y="2537138"/>
            <a:ext cx="2873599" cy="2873599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1097280" y="5499762"/>
            <a:ext cx="1222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ŠTEDILNIKI</a:t>
            </a:r>
            <a:endParaRPr lang="sl-SI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4688639" y="5214958"/>
            <a:ext cx="833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PEČICE</a:t>
            </a:r>
            <a:endParaRPr lang="sl-SI" b="1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7433168" y="5869094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HLADILNIKI</a:t>
            </a:r>
            <a:endParaRPr lang="sl-SI" b="1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9638923" y="5548587"/>
            <a:ext cx="1993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POMIVALNI STROJI</a:t>
            </a:r>
            <a:endParaRPr lang="sl-SI" b="1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7428" y="102127"/>
            <a:ext cx="180457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47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ŠTEDILNIKI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Ločimo: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2721573"/>
            <a:ext cx="2779261" cy="257305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104" y="2453859"/>
            <a:ext cx="1853620" cy="300345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764" y="2386410"/>
            <a:ext cx="2017756" cy="3026635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009934" y="5397196"/>
            <a:ext cx="29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ŠTEDILNIKI NA TRDA GORIVA</a:t>
            </a:r>
            <a:endParaRPr lang="sl-SI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4537004" y="5478539"/>
            <a:ext cx="200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PLINSKI ŠTEDILNIKI</a:t>
            </a:r>
            <a:endParaRPr lang="sl-SI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6802780" y="5521419"/>
            <a:ext cx="264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ŠTEDILNIKI NA ELEKTRIKO</a:t>
            </a:r>
            <a:endParaRPr lang="sl-SI" b="1" dirty="0"/>
          </a:p>
        </p:txBody>
      </p:sp>
      <p:cxnSp>
        <p:nvCxnSpPr>
          <p:cNvPr id="11" name="Raven puščični povezovalnik 10"/>
          <p:cNvCxnSpPr/>
          <p:nvPr/>
        </p:nvCxnSpPr>
        <p:spPr>
          <a:xfrm flipV="1">
            <a:off x="9448504" y="2453859"/>
            <a:ext cx="777321" cy="4310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aven puščični povezovalnik 12"/>
          <p:cNvCxnSpPr/>
          <p:nvPr/>
        </p:nvCxnSpPr>
        <p:spPr>
          <a:xfrm>
            <a:off x="9594548" y="4520485"/>
            <a:ext cx="721429" cy="2575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10369913" y="2269192"/>
            <a:ext cx="1629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/>
              <a:t>SEVALNI GRELNI SISTEMI</a:t>
            </a:r>
            <a:endParaRPr lang="sl-SI" b="1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10455772" y="4489715"/>
            <a:ext cx="1622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/>
              <a:t>INDUKCIJSKI GRELNI SISTEMI</a:t>
            </a:r>
            <a:endParaRPr lang="sl-SI" b="1" dirty="0"/>
          </a:p>
        </p:txBody>
      </p:sp>
      <p:sp>
        <p:nvSpPr>
          <p:cNvPr id="16" name="Zaobljeni pravokotnik 15"/>
          <p:cNvSpPr/>
          <p:nvPr/>
        </p:nvSpPr>
        <p:spPr>
          <a:xfrm>
            <a:off x="10455772" y="2191464"/>
            <a:ext cx="1431428" cy="115704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Zaobljeni pravokotnik 16"/>
          <p:cNvSpPr/>
          <p:nvPr/>
        </p:nvSpPr>
        <p:spPr>
          <a:xfrm>
            <a:off x="10455772" y="4468058"/>
            <a:ext cx="1622738" cy="105053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9200" y="122134"/>
            <a:ext cx="180457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79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PEČICE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Ločimo: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44" y="2711267"/>
            <a:ext cx="3258391" cy="228573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074" y="2389295"/>
            <a:ext cx="2861416" cy="2847658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2753383" y="4997003"/>
            <a:ext cx="2277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SAMOSTOJEČE PEČICE</a:t>
            </a:r>
            <a:endParaRPr lang="sl-SI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7588773" y="5362663"/>
            <a:ext cx="184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VGRADNE PEČICE</a:t>
            </a:r>
            <a:endParaRPr lang="sl-SI" b="1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394" y="102127"/>
            <a:ext cx="180457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54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HLADILNIKI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Ločimo: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187" y="2249126"/>
            <a:ext cx="1920406" cy="345673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654" y="2097144"/>
            <a:ext cx="4483277" cy="36618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/>
          <a:srcRect t="8941" r="38462" b="11015"/>
          <a:stretch/>
        </p:blipFill>
        <p:spPr>
          <a:xfrm>
            <a:off x="8771992" y="1951340"/>
            <a:ext cx="2930749" cy="3812148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850006" y="5796468"/>
            <a:ext cx="2543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SAMOSTOJEČ HLADILNIK</a:t>
            </a:r>
            <a:endParaRPr lang="sl-SI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4790941" y="5796468"/>
            <a:ext cx="2173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VGRADNI HLADILNIK</a:t>
            </a:r>
            <a:endParaRPr lang="sl-SI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8886180" y="5704761"/>
            <a:ext cx="3129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/>
              <a:t>KOMBINIRAN HLADILNIK Z ZAMRZOVALNIKOM</a:t>
            </a:r>
            <a:endParaRPr lang="sl-SI" b="1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0564" y="102127"/>
            <a:ext cx="180457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26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POMIVALNI STROJI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Ločimo: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57" y="2283358"/>
            <a:ext cx="3370401" cy="351083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021" y="2312435"/>
            <a:ext cx="3524116" cy="352411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6033" y="2208457"/>
            <a:ext cx="3821870" cy="3585736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822043" y="5937386"/>
            <a:ext cx="2954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VGRADNI POMIVALNI STROJI</a:t>
            </a:r>
            <a:endParaRPr lang="sl-SI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4198021" y="5937386"/>
            <a:ext cx="3385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SAMOSTOJEČI POMIVALNI STROJI</a:t>
            </a:r>
            <a:endParaRPr lang="sl-SI" b="1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8293994" y="5924733"/>
            <a:ext cx="320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NEOBIČAJNI POMIVALNI STROJI</a:t>
            </a:r>
            <a:endParaRPr lang="sl-SI" b="1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3394" y="102127"/>
            <a:ext cx="180457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3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 GOSPODINJSKI APARATI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352" y="1904752"/>
            <a:ext cx="4022725" cy="40227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770" y="2480633"/>
            <a:ext cx="3015535" cy="301553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769" y="2240923"/>
            <a:ext cx="3072234" cy="354488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3394" y="140177"/>
            <a:ext cx="180457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8754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152</TotalTime>
  <Words>270</Words>
  <Application>Microsoft Office PowerPoint</Application>
  <PresentationFormat>Širokozaslonsko</PresentationFormat>
  <Paragraphs>41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Retrospektiva</vt:lpstr>
      <vt:lpstr>KAJ MORAM VEDETI PREDEN ZAČNEM KUHATI?</vt:lpstr>
      <vt:lpstr>PowerPointova predstavitev</vt:lpstr>
      <vt:lpstr>KUHINJA</vt:lpstr>
      <vt:lpstr>VELIKI GOSPODINJSKI APARATI</vt:lpstr>
      <vt:lpstr>ŠTEDILNIKI</vt:lpstr>
      <vt:lpstr>PEČICE</vt:lpstr>
      <vt:lpstr>HLADILNIKI</vt:lpstr>
      <vt:lpstr>POMIVALNI STROJI</vt:lpstr>
      <vt:lpstr>MALI GOSPODINJSKI APARATI</vt:lpstr>
      <vt:lpstr>MALI GOSPODINJSKI APARATI</vt:lpstr>
      <vt:lpstr>GOSPODINJSKI PRIPOMOČKI</vt:lpstr>
      <vt:lpstr>PowerPointova predstavitev</vt:lpstr>
      <vt:lpstr>KAJ MORAM VEDETI, PREDEN ZAČNEM KUHATI?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KAJ MORAM VEDETI PREDEN ZAČNEM KUHATI?</dc:title>
  <dc:creator>Alenka Stanonik</dc:creator>
  <cp:lastModifiedBy>Alenka Stanonik</cp:lastModifiedBy>
  <cp:revision>10</cp:revision>
  <dcterms:created xsi:type="dcterms:W3CDTF">2020-02-23T09:38:38Z</dcterms:created>
  <dcterms:modified xsi:type="dcterms:W3CDTF">2020-02-23T22:14:44Z</dcterms:modified>
</cp:coreProperties>
</file>