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70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12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106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155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923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824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653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34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22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5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5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765A3-B995-46C9-A1BB-92A759C35665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29A5-742A-4A02-8240-C4641061F2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64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287"/>
          </a:xfrm>
        </p:spPr>
        <p:txBody>
          <a:bodyPr>
            <a:normAutofit/>
          </a:bodyPr>
          <a:lstStyle/>
          <a:p>
            <a:pPr algn="ctr"/>
            <a:r>
              <a:rPr lang="sl-SI" sz="3200" b="1" dirty="0" smtClean="0">
                <a:solidFill>
                  <a:srgbClr val="002060"/>
                </a:solidFill>
              </a:rPr>
              <a:t>GLASBENA ZGODBA</a:t>
            </a:r>
            <a:endParaRPr lang="sl-SI" sz="3200" b="1" dirty="0">
              <a:solidFill>
                <a:srgbClr val="00206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5499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Spodaj so narisani različni znaki. Ti znaki sestavljajo zgodbo. Ker jo bom pripovedovala z glasbili, se imenuje glasbena zgodba. </a:t>
            </a:r>
          </a:p>
          <a:p>
            <a:pPr marL="0" indent="0">
              <a:buNone/>
            </a:pPr>
            <a:r>
              <a:rPr lang="sl-SI" sz="2400" dirty="0" smtClean="0"/>
              <a:t>Se še spomniš, da smo glasbeno zgodbico imeli že v šoli? Tam smo se razdelili v skupine in jo potem zaigrali z malimi inštrumenti.</a:t>
            </a:r>
          </a:p>
          <a:p>
            <a:pPr marL="0" indent="0">
              <a:buNone/>
            </a:pPr>
            <a:r>
              <a:rPr lang="sl-SI" sz="2400" dirty="0" smtClean="0"/>
              <a:t>Zdaj pa prisluhni moji glasbeni zgodbi: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396343"/>
            <a:ext cx="7136674" cy="2795451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2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035"/>
    </mc:Choice>
    <mc:Fallback>
      <p:transition spd="slow" advTm="67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74766"/>
            <a:ext cx="10515600" cy="59305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 smtClean="0"/>
              <a:t>Si prepoznal glasbila, ki sem jih uporabila?</a:t>
            </a:r>
          </a:p>
          <a:p>
            <a:pPr marL="0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2400" dirty="0" smtClean="0"/>
              <a:t>Zdaj si na vrsti ti, da poiščeš doma različne predmete in z njimi zaigraš glasbeno zgodbo. 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Tu je še enkrat zapis z znaki: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Lahko pa si izmisliš čisto svojo glasbeno zgodbo, jo zapišeš in prineseš v šolo</a:t>
            </a:r>
            <a:r>
              <a:rPr lang="sl-SI" sz="2400" dirty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74" y="2638697"/>
            <a:ext cx="7136674" cy="2795451"/>
          </a:xfrm>
          <a:prstGeom prst="rect">
            <a:avLst/>
          </a:prstGeom>
        </p:spPr>
      </p:pic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3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30"/>
    </mc:Choice>
    <mc:Fallback>
      <p:transition spd="slow" advTm="25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110</Words>
  <Application>Microsoft Office PowerPoint</Application>
  <PresentationFormat>Širokozaslonsko</PresentationFormat>
  <Paragraphs>17</Paragraphs>
  <Slides>2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GLASBENA ZGODBA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GLASBENA ZGODBA</dc:title>
  <dc:creator>Andreja Šifrer</dc:creator>
  <cp:lastModifiedBy>Andreja Šifrer</cp:lastModifiedBy>
  <cp:revision>14</cp:revision>
  <dcterms:created xsi:type="dcterms:W3CDTF">2020-05-13T20:33:44Z</dcterms:created>
  <dcterms:modified xsi:type="dcterms:W3CDTF">2020-05-14T13:33:19Z</dcterms:modified>
</cp:coreProperties>
</file>