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4.1.2017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4.1.2017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4.1.2017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4.1.2017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4.1.2017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4.1.2017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4.1.2017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4.1.2017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4.1.2017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4.1.2017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4.1.2017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9A59C-9A0B-40BC-BEF3-75E63AAC039B}" type="datetimeFigureOut">
              <a:rPr lang="sl-SI" smtClean="0"/>
              <a:t>4.1.2017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2339752" y="476672"/>
            <a:ext cx="4502130" cy="21544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</a:t>
            </a:r>
            <a:r>
              <a:rPr lang="sl-SI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STADT</a:t>
            </a:r>
          </a:p>
          <a:p>
            <a:pPr algn="ctr"/>
            <a:r>
              <a:rPr lang="sl-SI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MESTO</a:t>
            </a:r>
            <a:endParaRPr lang="sl-SI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E:\nemscina\nemscina 9r\2016_2017\die Stad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7898" y="2873854"/>
            <a:ext cx="4945838" cy="3274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471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827584" y="404664"/>
            <a:ext cx="6336704" cy="5865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die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Konditorei</a:t>
            </a:r>
            <a:r>
              <a:rPr lang="sl-SI" sz="3000" b="1" dirty="0">
                <a:ea typeface="Calibri"/>
                <a:cs typeface="Times New Roman"/>
              </a:rPr>
              <a:t> – slaščičarna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die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Eisdiele</a:t>
            </a:r>
            <a:r>
              <a:rPr lang="sl-SI" sz="3000" b="1" dirty="0">
                <a:ea typeface="Calibri"/>
                <a:cs typeface="Times New Roman"/>
              </a:rPr>
              <a:t> – slaščičarna s sladoledom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das</a:t>
            </a:r>
            <a:r>
              <a:rPr lang="sl-SI" sz="3000" b="1" dirty="0">
                <a:ea typeface="Calibri"/>
                <a:cs typeface="Times New Roman"/>
              </a:rPr>
              <a:t> Cafe – kavarna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das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Restaurant</a:t>
            </a:r>
            <a:r>
              <a:rPr lang="sl-SI" sz="3000" b="1" dirty="0">
                <a:ea typeface="Calibri"/>
                <a:cs typeface="Times New Roman"/>
              </a:rPr>
              <a:t> – restavracija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das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Gasthaus</a:t>
            </a:r>
            <a:r>
              <a:rPr lang="sl-SI" sz="3000" b="1" dirty="0">
                <a:ea typeface="Calibri"/>
                <a:cs typeface="Times New Roman"/>
              </a:rPr>
              <a:t> - gostilna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die</a:t>
            </a:r>
            <a:r>
              <a:rPr lang="sl-SI" sz="3000" b="1" dirty="0">
                <a:ea typeface="Calibri"/>
                <a:cs typeface="Times New Roman"/>
              </a:rPr>
              <a:t> Bar – bar, lokal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der</a:t>
            </a:r>
            <a:r>
              <a:rPr lang="sl-SI" sz="3000" b="1" dirty="0">
                <a:ea typeface="Calibri"/>
                <a:cs typeface="Times New Roman"/>
              </a:rPr>
              <a:t> Pub - pub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das</a:t>
            </a:r>
            <a:r>
              <a:rPr lang="sl-SI" sz="3000" b="1" dirty="0">
                <a:ea typeface="Calibri"/>
                <a:cs typeface="Times New Roman"/>
              </a:rPr>
              <a:t> Hotel - hotel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das</a:t>
            </a:r>
            <a:r>
              <a:rPr lang="sl-SI" sz="3000" b="1" dirty="0">
                <a:ea typeface="Calibri"/>
                <a:cs typeface="Times New Roman"/>
              </a:rPr>
              <a:t> Kino – kino</a:t>
            </a:r>
          </a:p>
        </p:txBody>
      </p:sp>
    </p:spTree>
    <p:extLst>
      <p:ext uri="{BB962C8B-B14F-4D97-AF65-F5344CB8AC3E}">
        <p14:creationId xmlns:p14="http://schemas.microsoft.com/office/powerpoint/2010/main" val="10520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840940" y="692696"/>
            <a:ext cx="7776864" cy="5237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das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Theater</a:t>
            </a:r>
            <a:r>
              <a:rPr lang="sl-SI" sz="3000" b="1" dirty="0">
                <a:ea typeface="Calibri"/>
                <a:cs typeface="Times New Roman"/>
              </a:rPr>
              <a:t> - gledališče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die</a:t>
            </a:r>
            <a:r>
              <a:rPr lang="sl-SI" sz="3000" b="1" dirty="0">
                <a:ea typeface="Calibri"/>
                <a:cs typeface="Times New Roman"/>
              </a:rPr>
              <a:t> Bank – banka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die</a:t>
            </a:r>
            <a:r>
              <a:rPr lang="sl-SI" sz="3000" b="1" dirty="0">
                <a:ea typeface="Calibri"/>
                <a:cs typeface="Times New Roman"/>
              </a:rPr>
              <a:t> Post - pošta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die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Kirche</a:t>
            </a:r>
            <a:r>
              <a:rPr lang="sl-SI" sz="3000" b="1" dirty="0">
                <a:ea typeface="Calibri"/>
                <a:cs typeface="Times New Roman"/>
              </a:rPr>
              <a:t> – cerkev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die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Kathedrale</a:t>
            </a:r>
            <a:r>
              <a:rPr lang="sl-SI" sz="3000" b="1" dirty="0">
                <a:ea typeface="Calibri"/>
                <a:cs typeface="Times New Roman"/>
              </a:rPr>
              <a:t>, </a:t>
            </a:r>
            <a:r>
              <a:rPr lang="sl-SI" sz="3000" b="1" dirty="0" err="1">
                <a:ea typeface="Calibri"/>
                <a:cs typeface="Times New Roman"/>
              </a:rPr>
              <a:t>der</a:t>
            </a:r>
            <a:r>
              <a:rPr lang="sl-SI" sz="3000" b="1" dirty="0">
                <a:ea typeface="Calibri"/>
                <a:cs typeface="Times New Roman"/>
              </a:rPr>
              <a:t> Dom – katedrala, stolnica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die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Apotheke</a:t>
            </a:r>
            <a:r>
              <a:rPr lang="sl-SI" sz="3000" b="1" dirty="0">
                <a:ea typeface="Calibri"/>
                <a:cs typeface="Times New Roman"/>
              </a:rPr>
              <a:t> – lekarna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der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Blumenladen</a:t>
            </a:r>
            <a:r>
              <a:rPr lang="sl-SI" sz="3000" b="1" dirty="0">
                <a:ea typeface="Calibri"/>
                <a:cs typeface="Times New Roman"/>
              </a:rPr>
              <a:t> – cvetličarna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die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Bäckerei</a:t>
            </a:r>
            <a:r>
              <a:rPr lang="sl-SI" sz="3000" b="1" dirty="0">
                <a:ea typeface="Calibri"/>
                <a:cs typeface="Times New Roman"/>
              </a:rPr>
              <a:t> –</a:t>
            </a:r>
            <a:r>
              <a:rPr lang="sl-SI" sz="3000" b="1" dirty="0" smtClean="0">
                <a:ea typeface="Calibri"/>
                <a:cs typeface="Times New Roman"/>
              </a:rPr>
              <a:t>pekarna</a:t>
            </a:r>
            <a:endParaRPr lang="sl-SI" sz="3000" b="1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254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971600" y="764704"/>
            <a:ext cx="7128792" cy="5168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die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Metzgerei</a:t>
            </a:r>
            <a:r>
              <a:rPr lang="sl-SI" sz="3000" b="1" dirty="0">
                <a:ea typeface="Calibri"/>
                <a:cs typeface="Times New Roman"/>
              </a:rPr>
              <a:t> – mesnica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das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Gemüsegeschäft</a:t>
            </a:r>
            <a:r>
              <a:rPr lang="sl-SI" sz="3000" b="1" dirty="0">
                <a:ea typeface="Calibri"/>
                <a:cs typeface="Times New Roman"/>
              </a:rPr>
              <a:t> – trgovina z zelenjavo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das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Kleidergeschäft</a:t>
            </a:r>
            <a:r>
              <a:rPr lang="sl-SI" sz="3000" b="1" dirty="0">
                <a:ea typeface="Calibri"/>
                <a:cs typeface="Times New Roman"/>
              </a:rPr>
              <a:t> – trgovina z oblačili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das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Sportgeschäft</a:t>
            </a:r>
            <a:r>
              <a:rPr lang="sl-SI" sz="3000" b="1" dirty="0">
                <a:ea typeface="Calibri"/>
                <a:cs typeface="Times New Roman"/>
              </a:rPr>
              <a:t> - športna trgovina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das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Schuhgeschäft</a:t>
            </a:r>
            <a:r>
              <a:rPr lang="sl-SI" sz="3000" b="1" dirty="0">
                <a:ea typeface="Calibri"/>
                <a:cs typeface="Times New Roman"/>
              </a:rPr>
              <a:t> – trgovina s čevlji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die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Möbelhandlung</a:t>
            </a:r>
            <a:r>
              <a:rPr lang="sl-SI" sz="3000" b="1" dirty="0">
                <a:ea typeface="Calibri"/>
                <a:cs typeface="Times New Roman"/>
              </a:rPr>
              <a:t> – trgovina s pohištvom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das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Lebensmittelgeschäft</a:t>
            </a:r>
            <a:r>
              <a:rPr lang="sl-SI" sz="3000" b="1" dirty="0">
                <a:ea typeface="Calibri"/>
                <a:cs typeface="Times New Roman"/>
              </a:rPr>
              <a:t> – živilska trgovina</a:t>
            </a:r>
          </a:p>
          <a:p>
            <a:r>
              <a:rPr lang="sl-SI" sz="3000" b="1" dirty="0" err="1">
                <a:ea typeface="Calibri"/>
                <a:cs typeface="Times New Roman"/>
              </a:rPr>
              <a:t>der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Supermarkt</a:t>
            </a:r>
            <a:r>
              <a:rPr lang="sl-SI" sz="3000" b="1" dirty="0">
                <a:ea typeface="Calibri"/>
                <a:cs typeface="Times New Roman"/>
              </a:rPr>
              <a:t> – supermarket</a:t>
            </a:r>
            <a:endParaRPr lang="sl-SI" sz="3000" b="1" dirty="0"/>
          </a:p>
        </p:txBody>
      </p:sp>
    </p:spTree>
    <p:extLst>
      <p:ext uri="{BB962C8B-B14F-4D97-AF65-F5344CB8AC3E}">
        <p14:creationId xmlns:p14="http://schemas.microsoft.com/office/powerpoint/2010/main" val="156137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971600" y="620688"/>
            <a:ext cx="7128792" cy="52061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der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Markt</a:t>
            </a:r>
            <a:r>
              <a:rPr lang="sl-SI" sz="3000" b="1" dirty="0">
                <a:ea typeface="Calibri"/>
                <a:cs typeface="Times New Roman"/>
              </a:rPr>
              <a:t> - tržnica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der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Bioladen</a:t>
            </a:r>
            <a:r>
              <a:rPr lang="sl-SI" sz="3000" b="1" dirty="0">
                <a:ea typeface="Calibri"/>
                <a:cs typeface="Times New Roman"/>
              </a:rPr>
              <a:t> – </a:t>
            </a:r>
            <a:r>
              <a:rPr lang="sl-SI" sz="3000" b="1" dirty="0" err="1">
                <a:ea typeface="Calibri"/>
                <a:cs typeface="Times New Roman"/>
              </a:rPr>
              <a:t>bio</a:t>
            </a:r>
            <a:r>
              <a:rPr lang="sl-SI" sz="3000" b="1" dirty="0">
                <a:ea typeface="Calibri"/>
                <a:cs typeface="Times New Roman"/>
              </a:rPr>
              <a:t> trgovina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das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Kaufhaus</a:t>
            </a:r>
            <a:r>
              <a:rPr lang="sl-SI" sz="3000" b="1" dirty="0">
                <a:ea typeface="Calibri"/>
                <a:cs typeface="Times New Roman"/>
              </a:rPr>
              <a:t> – veleblagovnica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das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Einkaufszentrum</a:t>
            </a:r>
            <a:r>
              <a:rPr lang="sl-SI" sz="3000" b="1" dirty="0">
                <a:ea typeface="Calibri"/>
                <a:cs typeface="Times New Roman"/>
              </a:rPr>
              <a:t> – nakupovalni center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die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Buchhandlung</a:t>
            </a:r>
            <a:r>
              <a:rPr lang="sl-SI" sz="3000" b="1" dirty="0">
                <a:ea typeface="Calibri"/>
                <a:cs typeface="Times New Roman"/>
              </a:rPr>
              <a:t> – knjigarna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die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Bibliothek</a:t>
            </a:r>
            <a:r>
              <a:rPr lang="sl-SI" sz="3000" b="1" dirty="0">
                <a:ea typeface="Calibri"/>
                <a:cs typeface="Times New Roman"/>
              </a:rPr>
              <a:t> - knjižnica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das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Parkhaus</a:t>
            </a:r>
            <a:r>
              <a:rPr lang="sl-SI" sz="3000" b="1" dirty="0">
                <a:ea typeface="Calibri"/>
                <a:cs typeface="Times New Roman"/>
              </a:rPr>
              <a:t> – parkirna hiša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der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Parkplatz</a:t>
            </a:r>
            <a:r>
              <a:rPr lang="sl-SI" sz="3000" b="1" dirty="0">
                <a:ea typeface="Calibri"/>
                <a:cs typeface="Times New Roman"/>
              </a:rPr>
              <a:t> – parkirišče</a:t>
            </a:r>
          </a:p>
        </p:txBody>
      </p:sp>
    </p:spTree>
    <p:extLst>
      <p:ext uri="{BB962C8B-B14F-4D97-AF65-F5344CB8AC3E}">
        <p14:creationId xmlns:p14="http://schemas.microsoft.com/office/powerpoint/2010/main" val="393056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899592" y="620688"/>
            <a:ext cx="6984776" cy="52061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die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Tankstelle</a:t>
            </a:r>
            <a:r>
              <a:rPr lang="sl-SI" sz="3000" b="1" dirty="0">
                <a:solidFill>
                  <a:srgbClr val="FF0000"/>
                </a:solidFill>
                <a:ea typeface="Calibri"/>
                <a:cs typeface="Times New Roman"/>
              </a:rPr>
              <a:t> </a:t>
            </a:r>
            <a:r>
              <a:rPr lang="sl-SI" sz="3000" b="1" dirty="0">
                <a:ea typeface="Calibri"/>
                <a:cs typeface="Times New Roman"/>
              </a:rPr>
              <a:t>– bencinska črpalka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das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Gericht</a:t>
            </a:r>
            <a:r>
              <a:rPr lang="sl-SI" sz="3000" b="1" dirty="0">
                <a:ea typeface="Calibri"/>
                <a:cs typeface="Times New Roman"/>
              </a:rPr>
              <a:t> - sodišče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das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Rathaus</a:t>
            </a:r>
            <a:r>
              <a:rPr lang="sl-SI" sz="3000" b="1" dirty="0">
                <a:ea typeface="Calibri"/>
                <a:cs typeface="Times New Roman"/>
              </a:rPr>
              <a:t> – občina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das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Museum</a:t>
            </a:r>
            <a:r>
              <a:rPr lang="sl-SI" sz="3000" b="1" dirty="0">
                <a:ea typeface="Calibri"/>
                <a:cs typeface="Times New Roman"/>
              </a:rPr>
              <a:t> – muzej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das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Schloss</a:t>
            </a:r>
            <a:r>
              <a:rPr lang="sl-SI" sz="3000" b="1" dirty="0">
                <a:ea typeface="Calibri"/>
                <a:cs typeface="Times New Roman"/>
              </a:rPr>
              <a:t> – grad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das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Info</a:t>
            </a:r>
            <a:r>
              <a:rPr lang="sl-SI" sz="3000" b="1" dirty="0">
                <a:ea typeface="Calibri"/>
                <a:cs typeface="Times New Roman"/>
              </a:rPr>
              <a:t>-</a:t>
            </a:r>
            <a:r>
              <a:rPr lang="sl-SI" sz="3000" b="1" dirty="0" err="1">
                <a:ea typeface="Calibri"/>
                <a:cs typeface="Times New Roman"/>
              </a:rPr>
              <a:t>Büro</a:t>
            </a:r>
            <a:r>
              <a:rPr lang="sl-SI" sz="3000" b="1" dirty="0">
                <a:ea typeface="Calibri"/>
                <a:cs typeface="Times New Roman"/>
              </a:rPr>
              <a:t> - informacije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der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Kindergarten</a:t>
            </a:r>
            <a:r>
              <a:rPr lang="sl-SI" sz="3000" b="1" dirty="0">
                <a:ea typeface="Calibri"/>
                <a:cs typeface="Times New Roman"/>
              </a:rPr>
              <a:t> - vrtec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die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Grundschule</a:t>
            </a:r>
            <a:r>
              <a:rPr lang="sl-SI" sz="3000" b="1" dirty="0">
                <a:ea typeface="Calibri"/>
                <a:cs typeface="Times New Roman"/>
              </a:rPr>
              <a:t> – osnovna šo</a:t>
            </a:r>
            <a:r>
              <a:rPr lang="sl-SI" sz="3000" dirty="0">
                <a:ea typeface="Calibri"/>
                <a:cs typeface="Times New Roman"/>
              </a:rPr>
              <a:t>la</a:t>
            </a:r>
          </a:p>
        </p:txBody>
      </p:sp>
    </p:spTree>
    <p:extLst>
      <p:ext uri="{BB962C8B-B14F-4D97-AF65-F5344CB8AC3E}">
        <p14:creationId xmlns:p14="http://schemas.microsoft.com/office/powerpoint/2010/main" val="228358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105708" y="764704"/>
            <a:ext cx="6840760" cy="52061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die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Berufsschule</a:t>
            </a:r>
            <a:r>
              <a:rPr lang="sl-SI" sz="3000" b="1" dirty="0">
                <a:solidFill>
                  <a:srgbClr val="FF0000"/>
                </a:solidFill>
                <a:ea typeface="Calibri"/>
                <a:cs typeface="Times New Roman"/>
              </a:rPr>
              <a:t> </a:t>
            </a:r>
            <a:r>
              <a:rPr lang="sl-SI" sz="3000" b="1" dirty="0">
                <a:ea typeface="Calibri"/>
                <a:cs typeface="Times New Roman"/>
              </a:rPr>
              <a:t>– poklicna šola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die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Mittelschule</a:t>
            </a:r>
            <a:r>
              <a:rPr lang="sl-SI" sz="3000" b="1" dirty="0">
                <a:ea typeface="Calibri"/>
                <a:cs typeface="Times New Roman"/>
              </a:rPr>
              <a:t> – srednja šola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das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Gymnasium</a:t>
            </a:r>
            <a:r>
              <a:rPr lang="sl-SI" sz="3000" b="1" dirty="0">
                <a:ea typeface="Calibri"/>
                <a:cs typeface="Times New Roman"/>
              </a:rPr>
              <a:t> - gimnazija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die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Universität</a:t>
            </a:r>
            <a:r>
              <a:rPr lang="sl-SI" sz="3000" b="1" dirty="0">
                <a:ea typeface="Calibri"/>
                <a:cs typeface="Times New Roman"/>
              </a:rPr>
              <a:t>, </a:t>
            </a:r>
            <a:r>
              <a:rPr lang="sl-SI" sz="3000" b="1" dirty="0" err="1">
                <a:ea typeface="Calibri"/>
                <a:cs typeface="Times New Roman"/>
              </a:rPr>
              <a:t>die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Uni</a:t>
            </a:r>
            <a:r>
              <a:rPr lang="sl-SI" sz="3000" b="1" dirty="0">
                <a:ea typeface="Calibri"/>
                <a:cs typeface="Times New Roman"/>
              </a:rPr>
              <a:t> – univerza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die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Sporthalle</a:t>
            </a:r>
            <a:r>
              <a:rPr lang="sl-SI" sz="3000" b="1" dirty="0">
                <a:ea typeface="Calibri"/>
                <a:cs typeface="Times New Roman"/>
              </a:rPr>
              <a:t> – športna dvorana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die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Turnhalle</a:t>
            </a:r>
            <a:r>
              <a:rPr lang="sl-SI" sz="3000" b="1" dirty="0">
                <a:ea typeface="Calibri"/>
                <a:cs typeface="Times New Roman"/>
              </a:rPr>
              <a:t> – telovadnica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das</a:t>
            </a:r>
            <a:r>
              <a:rPr lang="sl-SI" sz="3000" b="1" dirty="0">
                <a:ea typeface="Calibri"/>
                <a:cs typeface="Times New Roman"/>
              </a:rPr>
              <a:t> Stadion - štadion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das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Schwimmbad</a:t>
            </a:r>
            <a:r>
              <a:rPr lang="sl-SI" sz="3000" b="1" dirty="0">
                <a:ea typeface="Calibri"/>
                <a:cs typeface="Times New Roman"/>
              </a:rPr>
              <a:t> – bazen</a:t>
            </a:r>
          </a:p>
        </p:txBody>
      </p:sp>
    </p:spTree>
    <p:extLst>
      <p:ext uri="{BB962C8B-B14F-4D97-AF65-F5344CB8AC3E}">
        <p14:creationId xmlns:p14="http://schemas.microsoft.com/office/powerpoint/2010/main" val="223052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043608" y="692696"/>
            <a:ext cx="7056784" cy="52061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das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Jugendzentrum</a:t>
            </a:r>
            <a:r>
              <a:rPr lang="sl-SI" sz="3000" b="1" dirty="0">
                <a:ea typeface="Calibri"/>
                <a:cs typeface="Times New Roman"/>
              </a:rPr>
              <a:t> – center za mlade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das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Gesundheitszentrum</a:t>
            </a:r>
            <a:r>
              <a:rPr lang="sl-SI" sz="3000" b="1" dirty="0">
                <a:ea typeface="Calibri"/>
                <a:cs typeface="Times New Roman"/>
              </a:rPr>
              <a:t> – zdravstveni dom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das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Krankenhaus</a:t>
            </a:r>
            <a:r>
              <a:rPr lang="sl-SI" sz="3000" b="1" dirty="0">
                <a:ea typeface="Calibri"/>
                <a:cs typeface="Times New Roman"/>
              </a:rPr>
              <a:t> – bolnica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das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Altenheim</a:t>
            </a:r>
            <a:r>
              <a:rPr lang="sl-SI" sz="3000" b="1" dirty="0">
                <a:ea typeface="Calibri"/>
                <a:cs typeface="Times New Roman"/>
              </a:rPr>
              <a:t> – dom za ostarele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der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Friedhof</a:t>
            </a:r>
            <a:r>
              <a:rPr lang="sl-SI" sz="3000" b="1" dirty="0">
                <a:ea typeface="Calibri"/>
                <a:cs typeface="Times New Roman"/>
              </a:rPr>
              <a:t> - pokopališče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der</a:t>
            </a:r>
            <a:r>
              <a:rPr lang="sl-SI" sz="3000" b="1" dirty="0">
                <a:ea typeface="Calibri"/>
                <a:cs typeface="Times New Roman"/>
              </a:rPr>
              <a:t> Park – park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der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Fluss</a:t>
            </a:r>
            <a:r>
              <a:rPr lang="sl-SI" sz="3000" b="1" dirty="0">
                <a:ea typeface="Calibri"/>
                <a:cs typeface="Times New Roman"/>
              </a:rPr>
              <a:t> – reka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3000" b="1" dirty="0" err="1">
                <a:ea typeface="Calibri"/>
                <a:cs typeface="Times New Roman"/>
              </a:rPr>
              <a:t>die</a:t>
            </a:r>
            <a:r>
              <a:rPr lang="sl-SI" sz="3000" b="1" dirty="0">
                <a:ea typeface="Calibri"/>
                <a:cs typeface="Times New Roman"/>
              </a:rPr>
              <a:t> </a:t>
            </a:r>
            <a:r>
              <a:rPr lang="sl-SI" sz="3000" b="1" dirty="0" err="1">
                <a:ea typeface="Calibri"/>
                <a:cs typeface="Times New Roman"/>
              </a:rPr>
              <a:t>Brücke</a:t>
            </a:r>
            <a:r>
              <a:rPr lang="sl-SI" sz="3000" b="1" dirty="0">
                <a:ea typeface="Calibri"/>
                <a:cs typeface="Times New Roman"/>
              </a:rPr>
              <a:t> - most</a:t>
            </a:r>
          </a:p>
        </p:txBody>
      </p:sp>
    </p:spTree>
    <p:extLst>
      <p:ext uri="{BB962C8B-B14F-4D97-AF65-F5344CB8AC3E}">
        <p14:creationId xmlns:p14="http://schemas.microsoft.com/office/powerpoint/2010/main" val="370617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266</Words>
  <Application>Microsoft Office PowerPoint</Application>
  <PresentationFormat>Diaprojekcija na zaslonu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8</vt:i4>
      </vt:variant>
    </vt:vector>
  </HeadingPairs>
  <TitlesOfParts>
    <vt:vector size="9" baseType="lpstr">
      <vt:lpstr>Officeova tema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Uporabnik</dc:creator>
  <cp:lastModifiedBy>Uporabnik</cp:lastModifiedBy>
  <cp:revision>8</cp:revision>
  <dcterms:created xsi:type="dcterms:W3CDTF">2017-01-04T08:13:08Z</dcterms:created>
  <dcterms:modified xsi:type="dcterms:W3CDTF">2017-01-04T08:29:15Z</dcterms:modified>
</cp:coreProperties>
</file>