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ECB5-4A04-44DF-BF8C-18E67F3A861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431C4-3D3C-40D9-BD19-67F84A6927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74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31C4-3D3C-40D9-BD19-67F84A6927F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68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99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7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33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08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59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2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17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469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85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517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51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08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68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87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95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05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F8C004-2640-47F6-B908-F28AE17AB873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2BAC87-D626-4625-A14F-955B16505D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90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09963" y="657308"/>
            <a:ext cx="98459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Tukaj imaš prvo razglednico. Razglednico si natisni in jo </a:t>
            </a:r>
            <a:r>
              <a:rPr lang="sl-SI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prilepi </a:t>
            </a: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zvezek.   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87" y="1098647"/>
            <a:ext cx="5698786" cy="56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13165" y="819978"/>
            <a:ext cx="10344726" cy="38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Prepiši vprašanja v zvezek in odgovori nanje. </a:t>
            </a: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Tvoji odgovori naj bodo napisani v nemščini. </a:t>
            </a:r>
            <a:endParaRPr lang="sl-SI" sz="24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b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b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wen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schreibt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Anika? </a:t>
            </a:r>
            <a:endParaRPr lang="sl-SI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Österreich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macht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den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Ferien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Wetter</a:t>
            </a:r>
            <a:r>
              <a:rPr lang="sl-SI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25598" y="912741"/>
            <a:ext cx="9864437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Če vprašanj na prejšnji strani ne razumeš, imaš tukaj prevode.</a:t>
            </a:r>
            <a:endParaRPr lang="sl-SI" sz="2400" b="1" i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i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Komu </a:t>
            </a:r>
            <a:r>
              <a:rPr lang="sl-SI" sz="24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piše Anika?</a:t>
            </a:r>
            <a:endParaRPr lang="sl-SI" sz="2400" i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Kje v Avstriji </a:t>
            </a:r>
            <a:r>
              <a:rPr lang="sl-SI" sz="2400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 Anika?</a:t>
            </a:r>
            <a:endParaRPr lang="sl-SI" sz="2400" i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Kaj počne med počitnicami?</a:t>
            </a:r>
            <a:endParaRPr lang="sl-SI" sz="2400" i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sz="24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Kakšno je vreme?</a:t>
            </a:r>
            <a:endParaRPr lang="sl-SI" sz="24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58189" y="472980"/>
            <a:ext cx="9982466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Prevedi vsebino </a:t>
            </a:r>
            <a:r>
              <a:rPr lang="sl-SI" sz="24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Anikine</a:t>
            </a:r>
            <a:r>
              <a:rPr lang="sl-SI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razglednice </a:t>
            </a: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slovenščino</a:t>
            </a:r>
            <a:r>
              <a:rPr lang="sl-SI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Prevod napiši v zvezek.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4" y="984189"/>
            <a:ext cx="5800436" cy="57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29673" y="160494"/>
            <a:ext cx="1084349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Zdaj si oglej še Simonovo razglednico. Razglednico si natisni in jo nalepi v zvezek. Reši nalogo ob razglednici – podčrtaj, o katerih stvareh piše </a:t>
            </a:r>
            <a:r>
              <a:rPr lang="sl-SI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Simon. </a:t>
            </a:r>
            <a:r>
              <a:rPr lang="sl-SI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primeru, da vseh besed ne razumeš, si pomagaj s spletnim slovarjem PONS.</a:t>
            </a:r>
            <a:r>
              <a:rPr lang="sl-SI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240790"/>
            <a:ext cx="4248728" cy="55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9836" y="426798"/>
            <a:ext cx="105102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Prevedi vsebino </a:t>
            </a:r>
            <a:r>
              <a:rPr lang="sl-SI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Simonove razglednice </a:t>
            </a:r>
            <a:r>
              <a:rPr lang="sl-SI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slovenščino</a:t>
            </a:r>
            <a:r>
              <a:rPr lang="sl-SI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Prevod napiši v zvezek.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9" y="900460"/>
            <a:ext cx="4515870" cy="58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72925" y="962507"/>
            <a:ext cx="881514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7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VSE REŠITVE DOBIŠ NASLEDNJO UČNO URO.  </a:t>
            </a:r>
            <a:endParaRPr lang="sl-SI" sz="7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11" y="3553359"/>
            <a:ext cx="2663825" cy="26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Rdeč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44</TotalTime>
  <Words>161</Words>
  <Application>Microsoft Office PowerPoint</Application>
  <PresentationFormat>Širokozaslonsko</PresentationFormat>
  <Paragraphs>19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Tw Cen MT</vt:lpstr>
      <vt:lpstr>Wingdings</vt:lpstr>
      <vt:lpstr>Kapljica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POSTKARTE SCHREIBEN (PISANJE RAZGLEDNICE) </dc:title>
  <dc:creator>TjasaJ</dc:creator>
  <cp:lastModifiedBy>TjasaJ</cp:lastModifiedBy>
  <cp:revision>21</cp:revision>
  <dcterms:created xsi:type="dcterms:W3CDTF">2020-03-24T11:14:34Z</dcterms:created>
  <dcterms:modified xsi:type="dcterms:W3CDTF">2020-03-26T11:22:12Z</dcterms:modified>
</cp:coreProperties>
</file>