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8" r:id="rId5"/>
    <p:sldId id="261" r:id="rId6"/>
    <p:sldId id="269" r:id="rId7"/>
    <p:sldId id="270" r:id="rId8"/>
    <p:sldId id="274" r:id="rId9"/>
    <p:sldId id="273" r:id="rId10"/>
    <p:sldId id="275" r:id="rId11"/>
    <p:sldId id="263" r:id="rId12"/>
    <p:sldId id="264" r:id="rId13"/>
    <p:sldId id="265" r:id="rId14"/>
    <p:sldId id="262" r:id="rId15"/>
    <p:sldId id="26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B31CBA-99F2-4CEB-8A98-4BB9ABC6C055}" type="datetimeFigureOut">
              <a:rPr lang="sl-SI" smtClean="0"/>
              <a:pPr/>
              <a:t>6. 04. 2020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2304256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 smtClean="0"/>
              <a:t>DELI CELOTE, </a:t>
            </a:r>
            <a:r>
              <a:rPr lang="sl-SI" sz="5400" dirty="0" smtClean="0"/>
              <a:t/>
            </a:r>
            <a:br>
              <a:rPr lang="sl-SI" sz="5400" dirty="0" smtClean="0"/>
            </a:br>
            <a:r>
              <a:rPr lang="sl-SI" sz="5400" dirty="0" smtClean="0"/>
              <a:t>KI SO </a:t>
            </a:r>
            <a:r>
              <a:rPr lang="sl-SI" sz="5400" b="1" dirty="0" smtClean="0"/>
              <a:t>VEČJI</a:t>
            </a:r>
            <a:r>
              <a:rPr lang="sl-SI" sz="5400" dirty="0" smtClean="0"/>
              <a:t> OD CELOTE</a:t>
            </a: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458200" cy="914400"/>
          </a:xfrm>
        </p:spPr>
        <p:txBody>
          <a:bodyPr/>
          <a:lstStyle/>
          <a:p>
            <a:pPr algn="ctr"/>
            <a:r>
              <a:rPr lang="sl-SI" dirty="0" smtClean="0"/>
              <a:t>5. RAZRED</a:t>
            </a:r>
          </a:p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1340768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poglejmo, </a:t>
            </a:r>
          </a:p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</a:p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razumemo?</a:t>
            </a:r>
            <a:endParaRPr lang="sl-SI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220072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24128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2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563048" cy="262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584" y="1730648"/>
            <a:ext cx="2524215" cy="255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83568" y="1772816"/>
            <a:ext cx="4968552" cy="244827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3059832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356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52432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115616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491880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2</a:t>
            </a:r>
            <a:endParaRPr lang="sl-SI" sz="2400" b="1" u="sng" dirty="0" smtClean="0"/>
          </a:p>
          <a:p>
            <a:r>
              <a:rPr lang="sl-SI" sz="2400" b="1" dirty="0"/>
              <a:t>3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028384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1" name="Interaktivni gumb: Po meri 10">
            <a:hlinkClick r:id="" action="ppaction://noaction" highlightClick="1"/>
          </p:cNvPr>
          <p:cNvSpPr/>
          <p:nvPr/>
        </p:nvSpPr>
        <p:spPr>
          <a:xfrm>
            <a:off x="539552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Interaktivni gumb: Po meri 11">
            <a:hlinkClick r:id="" action="ppaction://noaction" highlightClick="1"/>
          </p:cNvPr>
          <p:cNvSpPr/>
          <p:nvPr/>
        </p:nvSpPr>
        <p:spPr>
          <a:xfrm>
            <a:off x="2699792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Interaktivni gumb: Po meri 9">
            <a:hlinkClick r:id="" action="ppaction://hlinkshowjump?jump=nextslide" highlightClick="1"/>
          </p:cNvPr>
          <p:cNvSpPr/>
          <p:nvPr/>
        </p:nvSpPr>
        <p:spPr>
          <a:xfrm>
            <a:off x="5004048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7236296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295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8356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771800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860032" y="5301208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76256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3</a:t>
            </a:r>
            <a:endParaRPr lang="sl-SI" sz="55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87624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2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275856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 smtClean="0"/>
              <a:t>3</a:t>
            </a:r>
            <a:endParaRPr lang="sl-SI" sz="24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436096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2</a:t>
            </a:r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7380312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0" name="Interaktivni gumb: Po meri 9">
            <a:hlinkClick r:id="" action="ppaction://hlinkshowjump?jump=nextslide" highlightClick="1"/>
          </p:cNvPr>
          <p:cNvSpPr/>
          <p:nvPr/>
        </p:nvSpPr>
        <p:spPr>
          <a:xfrm>
            <a:off x="539552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Interaktivni gumb: Po meri 6">
            <a:hlinkClick r:id="" action="ppaction://noaction" highlightClick="1"/>
          </p:cNvPr>
          <p:cNvSpPr/>
          <p:nvPr/>
        </p:nvSpPr>
        <p:spPr>
          <a:xfrm>
            <a:off x="2555776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Interaktivni gumb: Po meri 7">
            <a:hlinkClick r:id="" action="ppaction://hlinkshowjump?jump=nextslide" highlightClick="1"/>
          </p:cNvPr>
          <p:cNvSpPr/>
          <p:nvPr/>
        </p:nvSpPr>
        <p:spPr>
          <a:xfrm>
            <a:off x="4644008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6732240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467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51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596336" y="25649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812360" y="508518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3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436096" y="508518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3</a:t>
            </a:r>
          </a:p>
          <a:p>
            <a:r>
              <a:rPr lang="sl-SI" sz="2400" b="1" dirty="0"/>
              <a:t>4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364088" y="25649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4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932040" y="249289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7119426" y="243264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932040" y="494116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236296" y="501317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teraktivni gumb: Po meri 6">
            <a:hlinkClick r:id="" action="ppaction://noaction" highlightClick="1"/>
          </p:cNvPr>
          <p:cNvSpPr/>
          <p:nvPr/>
        </p:nvSpPr>
        <p:spPr>
          <a:xfrm>
            <a:off x="4788024" y="234888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Interaktivni gumb: Po meri 5">
            <a:hlinkClick r:id="" action="ppaction://noaction" highlightClick="1"/>
          </p:cNvPr>
          <p:cNvSpPr/>
          <p:nvPr/>
        </p:nvSpPr>
        <p:spPr>
          <a:xfrm>
            <a:off x="6948264" y="234888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Interaktivni gumb: Po meri 7">
            <a:hlinkClick r:id="" action="ppaction://hlinkshowjump?jump=nextslide" highlightClick="1"/>
          </p:cNvPr>
          <p:cNvSpPr/>
          <p:nvPr/>
        </p:nvSpPr>
        <p:spPr>
          <a:xfrm>
            <a:off x="4788024" y="472514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7020272" y="472514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11560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043608" y="47971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1397000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47664" y="2055128"/>
          <a:ext cx="6095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2483768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716016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588224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2843808" y="47971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4</a:t>
            </a:r>
          </a:p>
          <a:p>
            <a:r>
              <a:rPr lang="sl-SI" sz="2400" b="1" dirty="0" smtClean="0"/>
              <a:t>7</a:t>
            </a:r>
            <a:endParaRPr lang="sl-SI" sz="2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076056" y="47251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 smtClean="0"/>
              <a:t>7</a:t>
            </a:r>
            <a:endParaRPr lang="sl-SI" sz="24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7020272" y="47251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 smtClean="0"/>
              <a:t>2</a:t>
            </a:r>
            <a:endParaRPr lang="sl-SI" sz="2400" b="1" dirty="0"/>
          </a:p>
        </p:txBody>
      </p:sp>
      <p:sp>
        <p:nvSpPr>
          <p:cNvPr id="10" name="Interaktivni gumb: Po meri 9">
            <a:hlinkClick r:id="" action="ppaction://noaction" highlightClick="1"/>
          </p:cNvPr>
          <p:cNvSpPr/>
          <p:nvPr/>
        </p:nvSpPr>
        <p:spPr>
          <a:xfrm>
            <a:off x="467544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Interaktivni gumb: Po meri 12">
            <a:hlinkClick r:id="" action="ppaction://noaction" highlightClick="1"/>
          </p:cNvPr>
          <p:cNvSpPr/>
          <p:nvPr/>
        </p:nvSpPr>
        <p:spPr>
          <a:xfrm>
            <a:off x="2411760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Interaktivni gumb: Po meri 11">
            <a:hlinkClick r:id="" action="ppaction://hlinkshowjump?jump=nextslide" highlightClick="1"/>
          </p:cNvPr>
          <p:cNvSpPr/>
          <p:nvPr/>
        </p:nvSpPr>
        <p:spPr>
          <a:xfrm>
            <a:off x="4355976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Interaktivni gumb: Po meri 10">
            <a:hlinkClick r:id="" action="ppaction://noaction" highlightClick="1"/>
          </p:cNvPr>
          <p:cNvSpPr/>
          <p:nvPr/>
        </p:nvSpPr>
        <p:spPr>
          <a:xfrm>
            <a:off x="6300192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ez\AppData\Local\Microsoft\Windows\Temporary Internet Files\Content.IE5\9R6T61JL\MC900442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01732" y="764704"/>
            <a:ext cx="4026703" cy="4752528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755576" y="2276872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Vaja </a:t>
            </a:r>
          </a:p>
          <a:p>
            <a:r>
              <a:rPr lang="sl-SI" sz="7000" dirty="0" smtClean="0"/>
              <a:t>dela mojstra.</a:t>
            </a:r>
            <a:endParaRPr lang="sl-SI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827584" y="4509120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0" dirty="0" smtClean="0">
                <a:latin typeface="Arial Narrow" pitchFamily="34" charset="0"/>
              </a:rPr>
              <a:t>1</a:t>
            </a:r>
            <a:endParaRPr lang="sl-SI" sz="12000" dirty="0">
              <a:latin typeface="Arial Narrow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835696" y="4653136"/>
            <a:ext cx="72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b="1" u="sng" dirty="0" smtClean="0">
                <a:latin typeface="Arial Narrow" pitchFamily="34" charset="0"/>
              </a:rPr>
              <a:t>1</a:t>
            </a:r>
          </a:p>
          <a:p>
            <a:r>
              <a:rPr lang="sl-SI" sz="5000" b="1" dirty="0" smtClean="0">
                <a:latin typeface="Arial Narrow" pitchFamily="34" charset="0"/>
              </a:rPr>
              <a:t>2</a:t>
            </a:r>
            <a:endParaRPr lang="sl-SI" sz="50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699792" y="5301208"/>
            <a:ext cx="5256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jabolka</a:t>
            </a:r>
            <a:endParaRPr lang="sl-SI" sz="5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 CELO JABOLKO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292080" y="6926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907704" y="29249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416944" y="28951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3</a:t>
            </a:r>
          </a:p>
          <a:p>
            <a:r>
              <a:rPr lang="sl-SI" sz="2400" b="1" dirty="0"/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 CELO JABOLKO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292080" y="69269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tri četrtine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331640" y="2924944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979712" y="292494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1</a:t>
            </a:r>
          </a:p>
          <a:p>
            <a:r>
              <a:rPr lang="sl-SI" sz="2400" b="1" dirty="0"/>
              <a:t>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85317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2 CELI JABOLKI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751512" y="62068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ena četrtina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796136" y="1916832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206084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652120" y="342900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/>
              <a:t>ALI – LAHKO TUDI</a:t>
            </a:r>
            <a:endParaRPr lang="sl-SI" sz="3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940152" y="4149080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32240" y="414908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1</a:t>
            </a:r>
          </a:p>
          <a:p>
            <a:r>
              <a:rPr lang="sl-SI" sz="3000" b="1" dirty="0" smtClean="0"/>
              <a:t>2</a:t>
            </a:r>
            <a:endParaRPr lang="sl-SI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868144" y="3212976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88224" y="328498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3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076056" y="2780928"/>
            <a:ext cx="72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u="sng" dirty="0" smtClean="0"/>
              <a:t>6</a:t>
            </a:r>
          </a:p>
          <a:p>
            <a:r>
              <a:rPr lang="sl-SI" sz="7000" b="1" dirty="0" smtClean="0"/>
              <a:t>8</a:t>
            </a:r>
            <a:endParaRPr lang="sl-SI" sz="7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048" r="18353"/>
          <a:stretch>
            <a:fillRect/>
          </a:stretch>
        </p:blipFill>
        <p:spPr bwMode="auto">
          <a:xfrm>
            <a:off x="539552" y="332656"/>
            <a:ext cx="3600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2051720" y="404664"/>
            <a:ext cx="720080" cy="396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0" y="1628800"/>
            <a:ext cx="4752528" cy="720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539552" y="764704"/>
            <a:ext cx="4035648" cy="251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flipV="1">
            <a:off x="899592" y="404664"/>
            <a:ext cx="2808312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012160" y="3429000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ALI</a:t>
            </a:r>
            <a:endParaRPr lang="sl-SI" sz="5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92280" y="2924944"/>
            <a:ext cx="72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u="sng" dirty="0" smtClean="0"/>
              <a:t>3</a:t>
            </a:r>
          </a:p>
          <a:p>
            <a:r>
              <a:rPr lang="sl-SI" sz="7000" b="1" dirty="0" smtClean="0"/>
              <a:t>4</a:t>
            </a:r>
            <a:endParaRPr lang="sl-SI" sz="7000" b="1" dirty="0"/>
          </a:p>
        </p:txBody>
      </p:sp>
      <p:cxnSp>
        <p:nvCxnSpPr>
          <p:cNvPr id="14" name="Raven konektor 13"/>
          <p:cNvCxnSpPr/>
          <p:nvPr/>
        </p:nvCxnSpPr>
        <p:spPr>
          <a:xfrm flipV="1">
            <a:off x="0" y="1628800"/>
            <a:ext cx="4752528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>
            <a:off x="2051720" y="404664"/>
            <a:ext cx="720080" cy="3960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164288" y="548680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812360" y="40466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8</a:t>
            </a:r>
            <a:endParaRPr lang="sl-SI" sz="3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717" t="19433" r="8133" b="15200"/>
          <a:stretch>
            <a:fillRect/>
          </a:stretch>
        </p:blipFill>
        <p:spPr bwMode="auto">
          <a:xfrm>
            <a:off x="323528" y="1196752"/>
            <a:ext cx="59124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7164288" y="4365104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668344" y="42930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1</a:t>
            </a:r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020272" y="2636912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ALI</a:t>
            </a:r>
            <a:endParaRPr lang="sl-SI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868144" y="908720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8367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4</a:t>
            </a:r>
          </a:p>
          <a:p>
            <a:r>
              <a:rPr lang="sl-SI" sz="3000" b="1" dirty="0" smtClean="0"/>
              <a:t>8</a:t>
            </a:r>
            <a:endParaRPr lang="sl-SI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jeZBesedilom 18"/>
          <p:cNvSpPr txBox="1"/>
          <p:nvPr/>
        </p:nvSpPr>
        <p:spPr>
          <a:xfrm>
            <a:off x="5940152" y="2132856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</a:t>
            </a:r>
            <a:endParaRPr lang="sl-SI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5940152" y="2996952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516216" y="299695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6084168" y="4005064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</a:t>
            </a:r>
            <a:endParaRPr lang="sl-SI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6084168" y="4869160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6732240" y="479715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1</a:t>
            </a:r>
          </a:p>
          <a:p>
            <a:r>
              <a:rPr lang="sl-SI" sz="3000" b="1" dirty="0" smtClean="0"/>
              <a:t>2</a:t>
            </a:r>
            <a:endParaRPr lang="sl-SI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/>
      <p:bldP spid="20" grpId="0"/>
      <p:bldP spid="20" grpId="1"/>
      <p:bldP spid="22" grpId="0"/>
      <p:bldP spid="23" grpId="0"/>
      <p:bldP spid="2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142</Words>
  <Application>Microsoft Office PowerPoint</Application>
  <PresentationFormat>Diaprojekcija na zaslonu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Franklin Gothic Book</vt:lpstr>
      <vt:lpstr>Franklin Gothic Medium</vt:lpstr>
      <vt:lpstr>Wingdings 2</vt:lpstr>
      <vt:lpstr>Potovanje</vt:lpstr>
      <vt:lpstr>DELI CELOTE,  KI SO VEČJI OD CELOTE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 CELOTE, KI SO VEČJI OD CELOTE</dc:title>
  <dc:creator>Janez</dc:creator>
  <cp:lastModifiedBy>Uporabnik</cp:lastModifiedBy>
  <cp:revision>19</cp:revision>
  <dcterms:created xsi:type="dcterms:W3CDTF">2012-09-20T07:27:22Z</dcterms:created>
  <dcterms:modified xsi:type="dcterms:W3CDTF">2020-04-06T10:02:41Z</dcterms:modified>
</cp:coreProperties>
</file>