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2" r:id="rId4"/>
    <p:sldId id="264" r:id="rId5"/>
    <p:sldId id="258" r:id="rId6"/>
    <p:sldId id="259" r:id="rId7"/>
    <p:sldId id="263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851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20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373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873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247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3049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8218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2462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446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140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909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78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155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59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778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289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612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AC2A-0BDD-4E7F-A558-99784E672A1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7B5F-F259-4F60-B6F3-0A042A0333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1059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0322" y="3108959"/>
            <a:ext cx="8144134" cy="997819"/>
          </a:xfrm>
        </p:spPr>
        <p:txBody>
          <a:bodyPr/>
          <a:lstStyle/>
          <a:p>
            <a:r>
              <a:rPr lang="sl-SI" sz="6600" dirty="0" smtClean="0"/>
              <a:t>STARI VEK</a:t>
            </a: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OD LETA 1 DO LETA 500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5"/>
    </mc:Choice>
    <mc:Fallback xmlns="">
      <p:transition spd="slow" advTm="1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90831" y="0"/>
            <a:ext cx="1168841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STARI VEK</a:t>
            </a:r>
          </a:p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OD LETA 1 DO LETA 500</a:t>
            </a:r>
          </a:p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RIMLJANI </a:t>
            </a:r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V NAŠIH KRAJIH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b="1" dirty="0"/>
              <a:t> 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Obdobje po prazgodovini imenujemo stari vek. V tem obdobju so na naše ozemlje prišli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Rimljani.mogočno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Rimsko cesarstvo je obsegalo del Evrope, Bližnji vzhod in severno Afriko.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Bili so odlični gradbeniki. Gradili so ceste, mesta, trdnjave. Poznali so že vodovod in centralno kurjavo. Način oblačenja je bil pri Rimljanih zelo zanimiv (dolgo oblačilo – toga, oblačilo do kolen – tunika).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Zapustili so nam latinsko pisavo – latinico. Pisali so s tiskanimi črkami. Pomembna sporočila so vklesali v kamen ali napisali na kože, za vsakdanjo rabo pa so pisali na voščene tablice.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Od Rimljanov smo prevzeli tudi rimske številke: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I = 1			L = 50	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 = 5		C = 100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X = 10		D = 500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		M = 1000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Kraji pri nas (ob glavni cesti):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EMONA – Ljubljana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CELEIA – Celje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POETOVIA – Ptuj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99"/>
    </mc:Choice>
    <mc:Fallback xmlns="">
      <p:transition spd="slow" advTm="11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23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20" y="2251645"/>
            <a:ext cx="5181075" cy="3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/>
          <p:nvPr/>
        </p:nvPicPr>
        <p:blipFill rotWithShape="1">
          <a:blip r:embed="rId5"/>
          <a:srcRect l="28836" t="14344" r="27513" b="23810"/>
          <a:stretch/>
        </p:blipFill>
        <p:spPr bwMode="auto">
          <a:xfrm>
            <a:off x="425725" y="319873"/>
            <a:ext cx="6006880" cy="5087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81"/>
    </mc:Choice>
    <mc:Fallback xmlns="">
      <p:transition spd="slow" advTm="16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258" x="768350" y="5283200"/>
          <p14:tracePt t="63887" x="768350" y="5276850"/>
          <p14:tracePt t="63901" x="768350" y="5264150"/>
          <p14:tracePt t="63909" x="768350" y="5257800"/>
          <p14:tracePt t="63918" x="774700" y="5232400"/>
          <p14:tracePt t="63935" x="774700" y="5194300"/>
          <p14:tracePt t="63952" x="793750" y="5130800"/>
          <p14:tracePt t="63968" x="806450" y="5067300"/>
          <p14:tracePt t="63985" x="838200" y="4991100"/>
          <p14:tracePt t="64002" x="857250" y="4895850"/>
          <p14:tracePt t="64019" x="889000" y="4781550"/>
          <p14:tracePt t="64035" x="901700" y="4730750"/>
          <p14:tracePt t="64052" x="914400" y="4673600"/>
          <p14:tracePt t="64068" x="920750" y="4616450"/>
          <p14:tracePt t="64071" x="927100" y="4591050"/>
          <p14:tracePt t="64085" x="927100" y="4540250"/>
          <p14:tracePt t="64102" x="927100" y="4483100"/>
          <p14:tracePt t="64119" x="927100" y="4432300"/>
          <p14:tracePt t="64135" x="927100" y="4387850"/>
          <p14:tracePt t="64152" x="939800" y="4337050"/>
          <p14:tracePt t="64168" x="946150" y="4292600"/>
          <p14:tracePt t="64185" x="952500" y="4267200"/>
          <p14:tracePt t="64202" x="965200" y="4241800"/>
          <p14:tracePt t="64219" x="977900" y="4229100"/>
          <p14:tracePt t="64477" x="977900" y="4203700"/>
          <p14:tracePt t="64484" x="977900" y="4178300"/>
          <p14:tracePt t="64492" x="977900" y="4146550"/>
          <p14:tracePt t="64502" x="977900" y="4114800"/>
          <p14:tracePt t="64519" x="977900" y="4070350"/>
          <p14:tracePt t="64535" x="990600" y="4000500"/>
          <p14:tracePt t="64552" x="1028700" y="3835400"/>
          <p14:tracePt t="64568" x="1079500" y="3714750"/>
          <p14:tracePt t="64585" x="1111250" y="3600450"/>
          <p14:tracePt t="64588" x="1123950" y="3568700"/>
          <p14:tracePt t="64602" x="1149350" y="3505200"/>
          <p14:tracePt t="64618" x="1168400" y="3441700"/>
          <p14:tracePt t="64635" x="1187450" y="3403600"/>
          <p14:tracePt t="64652" x="1193800" y="3365500"/>
          <p14:tracePt t="64668" x="1206500" y="3321050"/>
          <p14:tracePt t="64685" x="1206500" y="3308350"/>
          <p14:tracePt t="64702" x="1206500" y="3289300"/>
          <p14:tracePt t="64718" x="1206500" y="3276600"/>
          <p14:tracePt t="64735" x="1206500" y="3270250"/>
          <p14:tracePt t="64752" x="1206500" y="3263900"/>
          <p14:tracePt t="65016" x="1206500" y="3257550"/>
          <p14:tracePt t="65038" x="1206500" y="3251200"/>
          <p14:tracePt t="65046" x="1206500" y="3244850"/>
          <p14:tracePt t="65061" x="1206500" y="3238500"/>
          <p14:tracePt t="65075" x="1200150" y="3232150"/>
          <p14:tracePt t="65085" x="1193800" y="3225800"/>
          <p14:tracePt t="65102" x="1193800" y="3219450"/>
          <p14:tracePt t="65118" x="1187450" y="3206750"/>
          <p14:tracePt t="65135" x="1187450" y="3200400"/>
          <p14:tracePt t="65152" x="1181100" y="3194050"/>
          <p14:tracePt t="65168" x="1174750" y="3187700"/>
          <p14:tracePt t="65185" x="1174750" y="3181350"/>
          <p14:tracePt t="65202" x="1174750" y="3175000"/>
          <p14:tracePt t="65289" x="1174750" y="3168650"/>
          <p14:tracePt t="65318" x="1174750" y="3162300"/>
          <p14:tracePt t="65356" x="1174750" y="3155950"/>
          <p14:tracePt t="67975" x="1174750" y="3149600"/>
          <p14:tracePt t="67997" x="1174750" y="3143250"/>
          <p14:tracePt t="68005" x="1174750" y="3136900"/>
          <p14:tracePt t="68019" x="1174750" y="3130550"/>
          <p14:tracePt t="68034" x="1174750" y="3124200"/>
          <p14:tracePt t="68041" x="1174750" y="3117850"/>
          <p14:tracePt t="68056" x="1174750" y="3111500"/>
          <p14:tracePt t="68072" x="1174750" y="3105150"/>
          <p14:tracePt t="68084" x="1174750" y="3098800"/>
          <p14:tracePt t="68101" x="1174750" y="3086100"/>
          <p14:tracePt t="68118" x="1174750" y="3079750"/>
          <p14:tracePt t="68135" x="1174750" y="3073400"/>
          <p14:tracePt t="68137" x="1174750" y="3067050"/>
          <p14:tracePt t="68152" x="1174750" y="3060700"/>
          <p14:tracePt t="68167" x="1174750" y="3048000"/>
          <p14:tracePt t="68201" x="1174750" y="3035300"/>
          <p14:tracePt t="68218" x="1181100" y="3028950"/>
          <p14:tracePt t="68235" x="1181100" y="3022600"/>
          <p14:tracePt t="68251" x="1181100" y="3016250"/>
          <p14:tracePt t="68268" x="1181100" y="3009900"/>
          <p14:tracePt t="68284" x="1187450" y="3003550"/>
          <p14:tracePt t="68301" x="1193800" y="2990850"/>
          <p14:tracePt t="68318" x="1193800" y="2984500"/>
          <p14:tracePt t="68334" x="1200150" y="2978150"/>
          <p14:tracePt t="68351" x="1212850" y="2965450"/>
          <p14:tracePt t="68367" x="1219200" y="2952750"/>
          <p14:tracePt t="68384" x="1238250" y="2927350"/>
          <p14:tracePt t="68401" x="1250950" y="2908300"/>
          <p14:tracePt t="68417" x="1282700" y="2876550"/>
          <p14:tracePt t="68434" x="1301750" y="2857500"/>
          <p14:tracePt t="68451" x="1320800" y="2838450"/>
          <p14:tracePt t="68468" x="1346200" y="2794000"/>
          <p14:tracePt t="68484" x="1365250" y="2781300"/>
          <p14:tracePt t="68501" x="1371600" y="2762250"/>
          <p14:tracePt t="68518" x="1384300" y="2749550"/>
          <p14:tracePt t="68535" x="1390650" y="2736850"/>
          <p14:tracePt t="68551" x="1403350" y="2730500"/>
          <p14:tracePt t="68568" x="1422400" y="2711450"/>
          <p14:tracePt t="68584" x="1441450" y="2692400"/>
          <p14:tracePt t="68601" x="1466850" y="2660650"/>
          <p14:tracePt t="68617" x="1492250" y="2641600"/>
          <p14:tracePt t="68634" x="1511300" y="2616200"/>
          <p14:tracePt t="68651" x="1536700" y="2590800"/>
          <p14:tracePt t="68668" x="1574800" y="2559050"/>
          <p14:tracePt t="68684" x="1593850" y="2540000"/>
          <p14:tracePt t="68701" x="1612900" y="2514600"/>
          <p14:tracePt t="68718" x="1644650" y="2482850"/>
          <p14:tracePt t="68734" x="1695450" y="2438400"/>
          <p14:tracePt t="68751" x="1733550" y="2406650"/>
          <p14:tracePt t="68768" x="1771650" y="2374900"/>
          <p14:tracePt t="68784" x="1803400" y="2343150"/>
          <p14:tracePt t="68801" x="1841500" y="2317750"/>
          <p14:tracePt t="68818" x="1854200" y="2311400"/>
          <p14:tracePt t="68834" x="1860550" y="2298700"/>
          <p14:tracePt t="68851" x="1873250" y="2286000"/>
          <p14:tracePt t="68867" x="1885950" y="2279650"/>
          <p14:tracePt t="68884" x="1898650" y="2273300"/>
          <p14:tracePt t="68901" x="1917700" y="2273300"/>
          <p14:tracePt t="68918" x="1924050" y="2266950"/>
          <p14:tracePt t="68934" x="1943100" y="2254250"/>
          <p14:tracePt t="68951" x="1949450" y="2254250"/>
          <p14:tracePt t="68968" x="1968500" y="2247900"/>
          <p14:tracePt t="68984" x="1987550" y="2241550"/>
          <p14:tracePt t="69001" x="1993900" y="2241550"/>
          <p14:tracePt t="69018" x="2006600" y="2235200"/>
          <p14:tracePt t="69034" x="2019300" y="2228850"/>
          <p14:tracePt t="69051" x="2032000" y="2222500"/>
          <p14:tracePt t="69067" x="2038350" y="2222500"/>
          <p14:tracePt t="69084" x="2051050" y="2216150"/>
          <p14:tracePt t="69101" x="2057400" y="2216150"/>
          <p14:tracePt t="69117" x="2070100" y="2209800"/>
          <p14:tracePt t="69134" x="2076450" y="2209800"/>
          <p14:tracePt t="69151" x="2082800" y="2209800"/>
          <p14:tracePt t="69167" x="2095500" y="2203450"/>
          <p14:tracePt t="69184" x="2108200" y="2203450"/>
          <p14:tracePt t="69201" x="2127250" y="2197100"/>
          <p14:tracePt t="69218" x="2133600" y="2190750"/>
          <p14:tracePt t="69234" x="2146300" y="2190750"/>
          <p14:tracePt t="69251" x="2165350" y="2184400"/>
          <p14:tracePt t="69267" x="2178050" y="2184400"/>
          <p14:tracePt t="69284" x="2197100" y="2184400"/>
          <p14:tracePt t="69301" x="2209800" y="2184400"/>
          <p14:tracePt t="69317" x="2222500" y="2184400"/>
          <p14:tracePt t="69334" x="2235200" y="2184400"/>
          <p14:tracePt t="69351" x="2247900" y="2184400"/>
          <p14:tracePt t="69367" x="2254250" y="2184400"/>
          <p14:tracePt t="69384" x="2273300" y="2184400"/>
          <p14:tracePt t="69401" x="2286000" y="2178050"/>
          <p14:tracePt t="69417" x="2305050" y="2178050"/>
          <p14:tracePt t="69434" x="2324100" y="2178050"/>
          <p14:tracePt t="69451" x="2343150" y="2178050"/>
          <p14:tracePt t="69467" x="2362200" y="2178050"/>
          <p14:tracePt t="69484" x="2368550" y="2178050"/>
          <p14:tracePt t="69501" x="2393950" y="2178050"/>
          <p14:tracePt t="69517" x="2400300" y="2178050"/>
          <p14:tracePt t="69534" x="2413000" y="2178050"/>
          <p14:tracePt t="69551" x="2419350" y="2178050"/>
          <p14:tracePt t="69567" x="2432050" y="2178050"/>
          <p14:tracePt t="69584" x="2438400" y="2178050"/>
          <p14:tracePt t="69601" x="2451100" y="2178050"/>
          <p14:tracePt t="69617" x="2463800" y="2178050"/>
          <p14:tracePt t="69634" x="2482850" y="2178050"/>
          <p14:tracePt t="69651" x="2495550" y="2178050"/>
          <p14:tracePt t="69667" x="2514600" y="2178050"/>
          <p14:tracePt t="69684" x="2540000" y="2178050"/>
          <p14:tracePt t="69701" x="2578100" y="2184400"/>
          <p14:tracePt t="69717" x="2597150" y="2184400"/>
          <p14:tracePt t="69734" x="2616200" y="2190750"/>
          <p14:tracePt t="69751" x="2635250" y="2197100"/>
          <p14:tracePt t="69767" x="2660650" y="2209800"/>
          <p14:tracePt t="69784" x="2673350" y="2209800"/>
          <p14:tracePt t="69801" x="2698750" y="2216150"/>
          <p14:tracePt t="69817" x="2717800" y="2222500"/>
          <p14:tracePt t="69834" x="2749550" y="2235200"/>
          <p14:tracePt t="69850" x="2768600" y="2241550"/>
          <p14:tracePt t="69867" x="2787650" y="2254250"/>
          <p14:tracePt t="69884" x="2806700" y="2260600"/>
          <p14:tracePt t="69901" x="2832100" y="2266950"/>
          <p14:tracePt t="69917" x="2838450" y="2279650"/>
          <p14:tracePt t="69934" x="2851150" y="2279650"/>
          <p14:tracePt t="69950" x="2863850" y="2292350"/>
          <p14:tracePt t="69967" x="2889250" y="2298700"/>
          <p14:tracePt t="69984" x="2914650" y="2311400"/>
          <p14:tracePt t="70001" x="2927350" y="2324100"/>
          <p14:tracePt t="70018" x="2959100" y="2330450"/>
          <p14:tracePt t="70034" x="2990850" y="2336800"/>
          <p14:tracePt t="70051" x="3009900" y="2343150"/>
          <p14:tracePt t="70067" x="3022600" y="2349500"/>
          <p14:tracePt t="70084" x="3054350" y="2362200"/>
          <p14:tracePt t="70100" x="3067050" y="2362200"/>
          <p14:tracePt t="70117" x="3098800" y="2374900"/>
          <p14:tracePt t="70134" x="3111500" y="2381250"/>
          <p14:tracePt t="70136" x="3124200" y="2387600"/>
          <p14:tracePt t="70150" x="3136900" y="2387600"/>
          <p14:tracePt t="70167" x="3155950" y="2400300"/>
          <p14:tracePt t="70184" x="3168650" y="2406650"/>
          <p14:tracePt t="70201" x="3175000" y="2406650"/>
          <p14:tracePt t="70683" x="3181350" y="2406650"/>
          <p14:tracePt t="70698" x="3187700" y="2406650"/>
          <p14:tracePt t="70712" x="3194050" y="2406650"/>
          <p14:tracePt t="70720" x="3200400" y="2406650"/>
          <p14:tracePt t="70734" x="3206750" y="2406650"/>
          <p14:tracePt t="70750" x="3213100" y="2406650"/>
          <p14:tracePt t="70767" x="3225800" y="2413000"/>
          <p14:tracePt t="70784" x="3232150" y="2419350"/>
          <p14:tracePt t="70800" x="3244850" y="2425700"/>
          <p14:tracePt t="70817" x="3251200" y="2425700"/>
          <p14:tracePt t="70834" x="3263900" y="2432050"/>
          <p14:tracePt t="70850" x="3263900" y="2438400"/>
          <p14:tracePt t="70867" x="3276600" y="2438400"/>
          <p14:tracePt t="70884" x="3282950" y="2444750"/>
          <p14:tracePt t="70900" x="3295650" y="2451100"/>
          <p14:tracePt t="70917" x="3302000" y="2451100"/>
          <p14:tracePt t="70934" x="3321050" y="2457450"/>
          <p14:tracePt t="70951" x="3327400" y="2463800"/>
          <p14:tracePt t="70967" x="3333750" y="2470150"/>
          <p14:tracePt t="70984" x="3346450" y="2470150"/>
          <p14:tracePt t="71000" x="3359150" y="2476500"/>
          <p14:tracePt t="71017" x="3359150" y="2482850"/>
          <p14:tracePt t="71034" x="3371850" y="2489200"/>
          <p14:tracePt t="71051" x="3378200" y="2489200"/>
          <p14:tracePt t="71067" x="3378200" y="2501900"/>
          <p14:tracePt t="71084" x="3384550" y="2501900"/>
          <p14:tracePt t="71100" x="3390900" y="2501900"/>
          <p14:tracePt t="71117" x="3390900" y="2508250"/>
          <p14:tracePt t="71134" x="3390900" y="2514600"/>
          <p14:tracePt t="71150" x="3397250" y="2520950"/>
          <p14:tracePt t="71167" x="3403600" y="2527300"/>
          <p14:tracePt t="71184" x="3403600" y="2533650"/>
          <p14:tracePt t="71200" x="3409950" y="2540000"/>
          <p14:tracePt t="71217" x="3409950" y="2546350"/>
          <p14:tracePt t="71234" x="3416300" y="2552700"/>
          <p14:tracePt t="71250" x="3416300" y="2565400"/>
          <p14:tracePt t="71267" x="3416300" y="2571750"/>
          <p14:tracePt t="71284" x="3416300" y="2578100"/>
          <p14:tracePt t="71300" x="3422650" y="2584450"/>
          <p14:tracePt t="71317" x="3422650" y="2597150"/>
          <p14:tracePt t="71333" x="3422650" y="2609850"/>
          <p14:tracePt t="71367" x="3429000" y="2622550"/>
          <p14:tracePt t="71384" x="3429000" y="2628900"/>
          <p14:tracePt t="71417" x="3435350" y="2628900"/>
          <p14:tracePt t="71434" x="3435350" y="2641600"/>
          <p14:tracePt t="71450" x="3441700" y="2647950"/>
          <p14:tracePt t="71467" x="3441700" y="2660650"/>
          <p14:tracePt t="71484" x="3454400" y="2660650"/>
          <p14:tracePt t="71501" x="3460750" y="2673350"/>
          <p14:tracePt t="71517" x="3467100" y="2686050"/>
          <p14:tracePt t="71534" x="3467100" y="2692400"/>
          <p14:tracePt t="71550" x="3479800" y="2705100"/>
          <p14:tracePt t="71567" x="3486150" y="2711450"/>
          <p14:tracePt t="71584" x="3492500" y="2724150"/>
          <p14:tracePt t="72018" x="3498850" y="2724150"/>
          <p14:tracePt t="72033" x="3505200" y="2730500"/>
          <p14:tracePt t="72040" x="3511550" y="2730500"/>
          <p14:tracePt t="72050" x="3517900" y="2736850"/>
          <p14:tracePt t="72067" x="3524250" y="2743200"/>
          <p14:tracePt t="72083" x="3543300" y="2749550"/>
          <p14:tracePt t="72100" x="3556000" y="2762250"/>
          <p14:tracePt t="72117" x="3575050" y="2774950"/>
          <p14:tracePt t="72134" x="3594100" y="2787650"/>
          <p14:tracePt t="72136" x="3600450" y="2800350"/>
          <p14:tracePt t="72150" x="3606800" y="2806700"/>
          <p14:tracePt t="72167" x="3625850" y="2813050"/>
          <p14:tracePt t="72183" x="3632200" y="2819400"/>
          <p14:tracePt t="72200" x="3638550" y="2832100"/>
          <p14:tracePt t="72217" x="3657600" y="2838450"/>
          <p14:tracePt t="72233" x="3670300" y="2851150"/>
          <p14:tracePt t="72250" x="3676650" y="2857500"/>
          <p14:tracePt t="72267" x="3689350" y="2863850"/>
          <p14:tracePt t="72283" x="3708400" y="2876550"/>
          <p14:tracePt t="72300" x="3714750" y="2889250"/>
          <p14:tracePt t="72317" x="3721100" y="2889250"/>
          <p14:tracePt t="72334" x="3733800" y="2901950"/>
          <p14:tracePt t="72350" x="3740150" y="2914650"/>
          <p14:tracePt t="72367" x="3752850" y="2914650"/>
          <p14:tracePt t="72383" x="3752850" y="2927350"/>
          <p14:tracePt t="72401" x="3771900" y="2940050"/>
          <p14:tracePt t="72417" x="3778250" y="2946400"/>
          <p14:tracePt t="72433" x="3784600" y="2952750"/>
          <p14:tracePt t="72450" x="3790950" y="2965450"/>
          <p14:tracePt t="72467" x="3803650" y="2971800"/>
          <p14:tracePt t="72483" x="3810000" y="2978150"/>
          <p14:tracePt t="72500" x="3816350" y="2984500"/>
          <p14:tracePt t="72517" x="3829050" y="2990850"/>
          <p14:tracePt t="72534" x="3841750" y="2997200"/>
          <p14:tracePt t="72550" x="3848100" y="3003550"/>
          <p14:tracePt t="72845" x="3854450" y="3003550"/>
          <p14:tracePt t="72852" x="3860800" y="3003550"/>
          <p14:tracePt t="72859" x="3873500" y="3009900"/>
          <p14:tracePt t="72866" x="3886200" y="3009900"/>
          <p14:tracePt t="72883" x="3905250" y="3009900"/>
          <p14:tracePt t="72900" x="3930650" y="3016250"/>
          <p14:tracePt t="72917" x="3968750" y="3022600"/>
          <p14:tracePt t="72933" x="3994150" y="3022600"/>
          <p14:tracePt t="72950" x="4013200" y="3022600"/>
          <p14:tracePt t="72967" x="4038600" y="3028950"/>
          <p14:tracePt t="72983" x="4083050" y="3041650"/>
          <p14:tracePt t="73000" x="4108450" y="3041650"/>
          <p14:tracePt t="73017" x="4127500" y="3048000"/>
          <p14:tracePt t="73033" x="4146550" y="3048000"/>
          <p14:tracePt t="73050" x="4171950" y="3048000"/>
          <p14:tracePt t="73067" x="4184650" y="3054350"/>
          <p14:tracePt t="73083" x="4203700" y="3054350"/>
          <p14:tracePt t="73100" x="4216400" y="3054350"/>
          <p14:tracePt t="73116" x="4241800" y="3067050"/>
          <p14:tracePt t="73133" x="4260850" y="3073400"/>
          <p14:tracePt t="73150" x="4273550" y="3079750"/>
          <p14:tracePt t="73167" x="4292600" y="3086100"/>
          <p14:tracePt t="73183" x="4311650" y="3098800"/>
          <p14:tracePt t="73200" x="4324350" y="3111500"/>
          <p14:tracePt t="73217" x="4337050" y="3117850"/>
          <p14:tracePt t="73233" x="4349750" y="3130550"/>
          <p14:tracePt t="73250" x="4368800" y="3143250"/>
          <p14:tracePt t="73267" x="4375150" y="3143250"/>
          <p14:tracePt t="73283" x="4387850" y="3143250"/>
          <p14:tracePt t="73300" x="4400550" y="3162300"/>
          <p14:tracePt t="73316" x="4413250" y="3175000"/>
          <p14:tracePt t="73333" x="4432300" y="3187700"/>
          <p14:tracePt t="73350" x="4451350" y="3200400"/>
          <p14:tracePt t="73367" x="4483100" y="3219450"/>
          <p14:tracePt t="73383" x="4514850" y="3238500"/>
          <p14:tracePt t="73400" x="4546600" y="3251200"/>
          <p14:tracePt t="73417" x="4578350" y="3263900"/>
          <p14:tracePt t="73433" x="4622800" y="3282950"/>
          <p14:tracePt t="73450" x="4648200" y="3295650"/>
          <p14:tracePt t="73466" x="4679950" y="3302000"/>
          <p14:tracePt t="73483" x="4692650" y="3308350"/>
          <p14:tracePt t="73500" x="4705350" y="3321050"/>
          <p14:tracePt t="73766" x="4711700" y="3321050"/>
          <p14:tracePt t="73781" x="4724400" y="3321050"/>
          <p14:tracePt t="73788" x="4737100" y="3308350"/>
          <p14:tracePt t="73800" x="4743450" y="3308350"/>
          <p14:tracePt t="73817" x="4781550" y="3289300"/>
          <p14:tracePt t="73833" x="4845050" y="3282950"/>
          <p14:tracePt t="73850" x="4908550" y="3276600"/>
          <p14:tracePt t="73866" x="4978400" y="3263900"/>
          <p14:tracePt t="73883" x="5054600" y="3251200"/>
          <p14:tracePt t="73900" x="5111750" y="3244850"/>
          <p14:tracePt t="73916" x="5168900" y="3238500"/>
          <p14:tracePt t="73933" x="5232400" y="3232150"/>
          <p14:tracePt t="73950" x="5334000" y="3219450"/>
          <p14:tracePt t="73966" x="5384800" y="3213100"/>
          <p14:tracePt t="73983" x="5416550" y="3213100"/>
          <p14:tracePt t="74000" x="5448300" y="3213100"/>
          <p14:tracePt t="74016" x="5499100" y="3213100"/>
          <p14:tracePt t="74033" x="5530850" y="3213100"/>
          <p14:tracePt t="74050" x="5556250" y="3213100"/>
          <p14:tracePt t="74066" x="5568950" y="3213100"/>
          <p14:tracePt t="74083" x="5588000" y="3213100"/>
          <p14:tracePt t="74100" x="5600700" y="3213100"/>
          <p14:tracePt t="74116" x="5607050" y="3213100"/>
          <p14:tracePt t="74133" x="5619750" y="3213100"/>
          <p14:tracePt t="74150" x="5632450" y="3219450"/>
          <p14:tracePt t="74183" x="5638800" y="3225800"/>
          <p14:tracePt t="74200" x="5645150" y="3232150"/>
          <p14:tracePt t="74216" x="5651500" y="3238500"/>
          <p14:tracePt t="74250" x="5651500" y="3244850"/>
          <p14:tracePt t="74266" x="5657850" y="3251200"/>
          <p14:tracePt t="74283" x="5664200" y="3270250"/>
          <p14:tracePt t="74316" x="5664200" y="3282950"/>
          <p14:tracePt t="74333" x="5664200" y="3295650"/>
          <p14:tracePt t="74349" x="5670550" y="3302000"/>
          <p14:tracePt t="74366" x="5676900" y="3308350"/>
          <p14:tracePt t="74383" x="5676900" y="3314700"/>
          <p14:tracePt t="74400" x="5676900" y="3327400"/>
          <p14:tracePt t="74416" x="5683250" y="3333750"/>
          <p14:tracePt t="74433" x="5689600" y="3340100"/>
          <p14:tracePt t="74450" x="5695950" y="3346450"/>
          <p14:tracePt t="74466" x="5695950" y="3352800"/>
          <p14:tracePt t="74483" x="5695950" y="3359150"/>
          <p14:tracePt t="74500" x="5702300" y="3371850"/>
          <p14:tracePt t="74516" x="5702300" y="3378200"/>
          <p14:tracePt t="74533" x="5708650" y="3390900"/>
          <p14:tracePt t="74550" x="5708650" y="3397250"/>
          <p14:tracePt t="74566" x="5708650" y="3409950"/>
          <p14:tracePt t="74583" x="5708650" y="3416300"/>
          <p14:tracePt t="74599" x="5708650" y="3429000"/>
          <p14:tracePt t="74616" x="5708650" y="3441700"/>
          <p14:tracePt t="74633" x="5708650" y="3448050"/>
          <p14:tracePt t="74650" x="5708650" y="3454400"/>
          <p14:tracePt t="74652" x="5708650" y="3460750"/>
          <p14:tracePt t="74667" x="5708650" y="3473450"/>
          <p14:tracePt t="74689" x="5708650" y="3486150"/>
          <p14:tracePt t="74700" x="5708650" y="3492500"/>
          <p14:tracePt t="74716" x="5708650" y="3498850"/>
          <p14:tracePt t="74733" x="5708650" y="3517900"/>
          <p14:tracePt t="74750" x="5708650" y="3524250"/>
          <p14:tracePt t="74766" x="5708650" y="3536950"/>
          <p14:tracePt t="74784" x="5708650" y="3549650"/>
          <p14:tracePt t="74799" x="5708650" y="3556000"/>
          <p14:tracePt t="74816" x="5708650" y="3562350"/>
          <p14:tracePt t="74833" x="5708650" y="3568700"/>
          <p14:tracePt t="74850" x="5702300" y="3606800"/>
          <p14:tracePt t="74866" x="5695950" y="3638550"/>
          <p14:tracePt t="74883" x="5695950" y="3670300"/>
          <p14:tracePt t="74900" x="5689600" y="3702050"/>
          <p14:tracePt t="74916" x="5689600" y="3752850"/>
          <p14:tracePt t="74933" x="5689600" y="3778250"/>
          <p14:tracePt t="75242" x="5689600" y="3784600"/>
          <p14:tracePt t="75249" x="5683250" y="3797300"/>
          <p14:tracePt t="75256" x="5670550" y="3822700"/>
          <p14:tracePt t="75266" x="5657850" y="3860800"/>
          <p14:tracePt t="75283" x="5632450" y="3917950"/>
          <p14:tracePt t="75300" x="5607050" y="4006850"/>
          <p14:tracePt t="75316" x="5588000" y="4038600"/>
          <p14:tracePt t="75333" x="5568950" y="4089400"/>
          <p14:tracePt t="75350" x="5556250" y="4146550"/>
          <p14:tracePt t="75366" x="5537200" y="4216400"/>
          <p14:tracePt t="75383" x="5524500" y="4260850"/>
          <p14:tracePt t="75400" x="5518150" y="4292600"/>
          <p14:tracePt t="75416" x="5511800" y="4318000"/>
          <p14:tracePt t="75433" x="5505450" y="4349750"/>
          <p14:tracePt t="75449" x="5499100" y="4368800"/>
          <p14:tracePt t="75466" x="5492750" y="4375150"/>
          <p14:tracePt t="75483" x="5492750" y="4394200"/>
          <p14:tracePt t="75499" x="5486400" y="4406900"/>
          <p14:tracePt t="75516" x="5480050" y="4406900"/>
          <p14:tracePt t="75533" x="5480050" y="4419600"/>
          <p14:tracePt t="75549" x="5473700" y="4419600"/>
          <p14:tracePt t="75566" x="5467350" y="4438650"/>
          <p14:tracePt t="75599" x="5461000" y="4451350"/>
          <p14:tracePt t="75616" x="5454650" y="4457700"/>
          <p14:tracePt t="75633" x="5441950" y="4470400"/>
          <p14:tracePt t="75649" x="5429250" y="4489450"/>
          <p14:tracePt t="75666" x="5422900" y="4502150"/>
          <p14:tracePt t="75669" x="5410200" y="4514850"/>
          <p14:tracePt t="75683" x="5403850" y="4527550"/>
          <p14:tracePt t="75699" x="5378450" y="4546600"/>
          <p14:tracePt t="75716" x="5353050" y="4572000"/>
          <p14:tracePt t="75733" x="5327650" y="4597400"/>
          <p14:tracePt t="75750" x="5289550" y="4616450"/>
          <p14:tracePt t="75766" x="5264150" y="4635500"/>
          <p14:tracePt t="75783" x="5238750" y="4648200"/>
          <p14:tracePt t="75799" x="5207000" y="4654550"/>
          <p14:tracePt t="75816" x="5162550" y="4660900"/>
          <p14:tracePt t="75833" x="5130800" y="4667250"/>
          <p14:tracePt t="75849" x="5111750" y="4667250"/>
          <p14:tracePt t="75866" x="5086350" y="4667250"/>
          <p14:tracePt t="75883" x="5060950" y="4667250"/>
          <p14:tracePt t="75900" x="5035550" y="4667250"/>
          <p14:tracePt t="75916" x="5010150" y="4667250"/>
          <p14:tracePt t="75933" x="4984750" y="4667250"/>
          <p14:tracePt t="75949" x="4946650" y="4667250"/>
          <p14:tracePt t="75966" x="4914900" y="4660900"/>
          <p14:tracePt t="75983" x="4895850" y="4648200"/>
          <p14:tracePt t="75999" x="4876800" y="4635500"/>
          <p14:tracePt t="76016" x="4845050" y="4629150"/>
          <p14:tracePt t="76032" x="4819650" y="4622800"/>
          <p14:tracePt t="76049" x="4800600" y="4622800"/>
          <p14:tracePt t="76066" x="4775200" y="4622800"/>
          <p14:tracePt t="76083" x="4730750" y="4622800"/>
          <p14:tracePt t="76099" x="4699000" y="4622800"/>
          <p14:tracePt t="76116" x="4673600" y="4622800"/>
          <p14:tracePt t="76133" x="4667250" y="4629150"/>
          <p14:tracePt t="76430" x="4648200" y="4635500"/>
          <p14:tracePt t="76437" x="4622800" y="4648200"/>
          <p14:tracePt t="76449" x="4591050" y="4654550"/>
          <p14:tracePt t="76466" x="4464050" y="4692650"/>
          <p14:tracePt t="76483" x="4375150" y="4724400"/>
          <p14:tracePt t="76499" x="4292600" y="4737100"/>
          <p14:tracePt t="76516" x="4216400" y="4756150"/>
          <p14:tracePt t="76532" x="4114800" y="4768850"/>
          <p14:tracePt t="76549" x="4064000" y="4768850"/>
          <p14:tracePt t="76566" x="4019550" y="4768850"/>
          <p14:tracePt t="76583" x="3975100" y="4768850"/>
          <p14:tracePt t="76599" x="3937000" y="4768850"/>
          <p14:tracePt t="76616" x="3911600" y="4768850"/>
          <p14:tracePt t="76633" x="3886200" y="4768850"/>
          <p14:tracePt t="76649" x="3854450" y="4768850"/>
          <p14:tracePt t="76666" x="3810000" y="4768850"/>
          <p14:tracePt t="76683" x="3771900" y="4768850"/>
          <p14:tracePt t="76699" x="3746500" y="4768850"/>
          <p14:tracePt t="76716" x="3721100" y="4768850"/>
          <p14:tracePt t="76732" x="3689350" y="4768850"/>
          <p14:tracePt t="76749" x="3670300" y="4768850"/>
          <p14:tracePt t="76766" x="3657600" y="4768850"/>
          <p14:tracePt t="76783" x="3632200" y="4768850"/>
          <p14:tracePt t="76799" x="3613150" y="4768850"/>
          <p14:tracePt t="76816" x="3594100" y="4762500"/>
          <p14:tracePt t="76832" x="3568700" y="4749800"/>
          <p14:tracePt t="76849" x="3536950" y="4743450"/>
          <p14:tracePt t="76866" x="3517900" y="4743450"/>
          <p14:tracePt t="76882" x="3505200" y="4730750"/>
          <p14:tracePt t="76899" x="3479800" y="4718050"/>
          <p14:tracePt t="76916" x="3454400" y="4711700"/>
          <p14:tracePt t="76932" x="3441700" y="4699000"/>
          <p14:tracePt t="76949" x="3429000" y="4692650"/>
          <p14:tracePt t="76966" x="3416300" y="4679950"/>
          <p14:tracePt t="76982" x="3397250" y="4667250"/>
          <p14:tracePt t="76999" x="3378200" y="4654550"/>
          <p14:tracePt t="77016" x="3359150" y="4635500"/>
          <p14:tracePt t="77032" x="3333750" y="4616450"/>
          <p14:tracePt t="77049" x="3295650" y="4597400"/>
          <p14:tracePt t="77066" x="3276600" y="4584700"/>
          <p14:tracePt t="77082" x="3251200" y="4572000"/>
          <p14:tracePt t="77099" x="3232150" y="4559300"/>
          <p14:tracePt t="77116" x="3206750" y="4533900"/>
          <p14:tracePt t="77132" x="3181350" y="4527550"/>
          <p14:tracePt t="77149" x="3168650" y="4514850"/>
          <p14:tracePt t="77166" x="3136900" y="4495800"/>
          <p14:tracePt t="77182" x="3111500" y="4483100"/>
          <p14:tracePt t="77199" x="3092450" y="4476750"/>
          <p14:tracePt t="77216" x="3073400" y="4464050"/>
          <p14:tracePt t="77233" x="3035300" y="4445000"/>
          <p14:tracePt t="77249" x="3016250" y="4445000"/>
          <p14:tracePt t="77266" x="3003550" y="4432300"/>
          <p14:tracePt t="77282" x="2990850" y="4425950"/>
          <p14:tracePt t="77299" x="2978150" y="4425950"/>
          <p14:tracePt t="77316" x="2965450" y="4413250"/>
          <p14:tracePt t="77332" x="2959100" y="4406900"/>
          <p14:tracePt t="77349" x="2946400" y="4394200"/>
          <p14:tracePt t="77366" x="2933700" y="4381500"/>
          <p14:tracePt t="77382" x="2927350" y="4368800"/>
          <p14:tracePt t="77399" x="2921000" y="4368800"/>
          <p14:tracePt t="77416" x="2908300" y="4356100"/>
          <p14:tracePt t="77432" x="2895600" y="4337050"/>
          <p14:tracePt t="77449" x="2889250" y="4324350"/>
          <p14:tracePt t="77466" x="2876550" y="4318000"/>
          <p14:tracePt t="77482" x="2876550" y="4311650"/>
          <p14:tracePt t="77499" x="2851150" y="4292600"/>
          <p14:tracePt t="77515" x="2844800" y="4292600"/>
          <p14:tracePt t="77532" x="2838450" y="4286250"/>
          <p14:tracePt t="77549" x="2825750" y="4279900"/>
          <p14:tracePt t="77582" x="2819400" y="4279900"/>
          <p14:tracePt t="77920" x="2806700" y="4273550"/>
          <p14:tracePt t="77927" x="2794000" y="4267200"/>
          <p14:tracePt t="77934" x="2787650" y="4248150"/>
          <p14:tracePt t="77949" x="2755900" y="4216400"/>
          <p14:tracePt t="77965" x="2717800" y="4171950"/>
          <p14:tracePt t="77982" x="2679700" y="4140200"/>
          <p14:tracePt t="77999" x="2635250" y="4108450"/>
          <p14:tracePt t="78015" x="2584450" y="4070350"/>
          <p14:tracePt t="78032" x="2552700" y="4044950"/>
          <p14:tracePt t="78049" x="2520950" y="4019550"/>
          <p14:tracePt t="78066" x="2482850" y="4000500"/>
          <p14:tracePt t="78082" x="2444750" y="3981450"/>
          <p14:tracePt t="78099" x="2419350" y="3968750"/>
          <p14:tracePt t="78116" x="2381250" y="3956050"/>
          <p14:tracePt t="78133" x="2343150" y="3949700"/>
          <p14:tracePt t="78149" x="2311400" y="3943350"/>
          <p14:tracePt t="78165" x="2292350" y="3937000"/>
          <p14:tracePt t="78182" x="2273300" y="3937000"/>
          <p14:tracePt t="78199" x="2254250" y="3937000"/>
          <p14:tracePt t="78215" x="2235200" y="3937000"/>
          <p14:tracePt t="78232" x="2222500" y="3937000"/>
          <p14:tracePt t="78249" x="2209800" y="3937000"/>
          <p14:tracePt t="78265" x="2190750" y="3937000"/>
          <p14:tracePt t="78282" x="2178050" y="3937000"/>
          <p14:tracePt t="78299" x="2159000" y="3943350"/>
          <p14:tracePt t="78316" x="2146300" y="3949700"/>
          <p14:tracePt t="78332" x="2127250" y="3956050"/>
          <p14:tracePt t="78349" x="2108200" y="3956050"/>
          <p14:tracePt t="78365" x="2089150" y="3956050"/>
          <p14:tracePt t="78382" x="2070100" y="3956050"/>
          <p14:tracePt t="78399" x="2051050" y="3956050"/>
          <p14:tracePt t="78416" x="2032000" y="3956050"/>
          <p14:tracePt t="78432" x="2019300" y="3956050"/>
          <p14:tracePt t="78449" x="2006600" y="3949700"/>
          <p14:tracePt t="78465" x="1987550" y="3943350"/>
          <p14:tracePt t="78482" x="1962150" y="3930650"/>
          <p14:tracePt t="78499" x="1949450" y="3917950"/>
          <p14:tracePt t="78516" x="1930400" y="3911600"/>
          <p14:tracePt t="78532" x="1905000" y="3892550"/>
          <p14:tracePt t="78549" x="1879600" y="3886200"/>
          <p14:tracePt t="78565" x="1860550" y="3873500"/>
          <p14:tracePt t="78582" x="1847850" y="3867150"/>
          <p14:tracePt t="78599" x="1816100" y="3860800"/>
          <p14:tracePt t="78615" x="1803400" y="3860800"/>
          <p14:tracePt t="78632" x="1790700" y="3860800"/>
          <p14:tracePt t="78649" x="1771650" y="3860800"/>
          <p14:tracePt t="78665" x="1758950" y="3860800"/>
          <p14:tracePt t="78682" x="1739900" y="3860800"/>
          <p14:tracePt t="78699" x="1727200" y="3860800"/>
          <p14:tracePt t="78716" x="1695450" y="3860800"/>
          <p14:tracePt t="78732" x="1682750" y="3860800"/>
          <p14:tracePt t="78749" x="1663700" y="3860800"/>
          <p14:tracePt t="78766" x="1657350" y="3867150"/>
          <p14:tracePt t="79063" x="1638300" y="3867150"/>
          <p14:tracePt t="79070" x="1619250" y="3867150"/>
          <p14:tracePt t="79082" x="1593850" y="3867150"/>
          <p14:tracePt t="79099" x="1479550" y="3867150"/>
          <p14:tracePt t="79115" x="1377950" y="3867150"/>
          <p14:tracePt t="79132" x="1263650" y="3867150"/>
          <p14:tracePt t="79149" x="1187450" y="3867150"/>
          <p14:tracePt t="79165" x="1060450" y="3867150"/>
          <p14:tracePt t="79182" x="971550" y="3867150"/>
          <p14:tracePt t="79198" x="908050" y="3867150"/>
          <p14:tracePt t="79215" x="850900" y="3867150"/>
          <p14:tracePt t="79232" x="793750" y="3867150"/>
          <p14:tracePt t="79248" x="774700" y="3867150"/>
          <p14:tracePt t="79265" x="755650" y="3867150"/>
          <p14:tracePt t="79282" x="742950" y="3867150"/>
          <p14:tracePt t="79298" x="736600" y="3867150"/>
          <p14:tracePt t="79332" x="730250" y="3867150"/>
          <p14:tracePt t="79410" x="730250" y="3873500"/>
          <p14:tracePt t="79425" x="730250" y="3879850"/>
          <p14:tracePt t="79447" x="730250" y="3886200"/>
          <p14:tracePt t="79491" x="736600" y="3892550"/>
          <p14:tracePt t="79499" x="742950" y="3892550"/>
          <p14:tracePt t="79505" x="749300" y="3892550"/>
          <p14:tracePt t="79838" x="755650" y="3892550"/>
          <p14:tracePt t="79845" x="762000" y="3892550"/>
          <p14:tracePt t="79860" x="768350" y="3892550"/>
          <p14:tracePt t="79867" x="774700" y="3892550"/>
          <p14:tracePt t="79882" x="793750" y="3892550"/>
          <p14:tracePt t="79899" x="812800" y="3892550"/>
          <p14:tracePt t="79915" x="825500" y="3892550"/>
          <p14:tracePt t="79932" x="844550" y="3892550"/>
          <p14:tracePt t="79948" x="863600" y="3892550"/>
          <p14:tracePt t="79965" x="882650" y="3892550"/>
          <p14:tracePt t="79982" x="895350" y="3892550"/>
          <p14:tracePt t="79999" x="914400" y="3892550"/>
          <p14:tracePt t="80015" x="920750" y="3892550"/>
          <p14:tracePt t="80032" x="927100" y="3892550"/>
          <p14:tracePt t="80049" x="933450" y="3898900"/>
          <p14:tracePt t="80066" x="946150" y="3911600"/>
          <p14:tracePt t="80082" x="952500" y="3917950"/>
          <p14:tracePt t="80098" x="952500" y="3924300"/>
          <p14:tracePt t="80115" x="958850" y="3924300"/>
          <p14:tracePt t="80132" x="958850" y="3930650"/>
          <p14:tracePt t="80148" x="965200" y="3930650"/>
          <p14:tracePt t="80165" x="965200" y="3937000"/>
          <p14:tracePt t="80182" x="971550" y="3943350"/>
          <p14:tracePt t="80576" x="977900" y="3943350"/>
          <p14:tracePt t="80590" x="984250" y="3943350"/>
          <p14:tracePt t="80605" x="990600" y="3943350"/>
          <p14:tracePt t="80612" x="996950" y="3943350"/>
          <p14:tracePt t="80619" x="1003300" y="3943350"/>
          <p14:tracePt t="80632" x="1009650" y="3943350"/>
          <p14:tracePt t="80648" x="1060450" y="3911600"/>
          <p14:tracePt t="80665" x="1149350" y="3860800"/>
          <p14:tracePt t="80681" x="1263650" y="3778250"/>
          <p14:tracePt t="80698" x="1384300" y="3676650"/>
          <p14:tracePt t="80715" x="1619250" y="3517900"/>
          <p14:tracePt t="80732" x="1892300" y="3340100"/>
          <p14:tracePt t="80749" x="2070100" y="3213100"/>
          <p14:tracePt t="80765" x="2190750" y="3105150"/>
          <p14:tracePt t="80781" x="2393950" y="2921000"/>
          <p14:tracePt t="80798" x="2533650" y="2838450"/>
          <p14:tracePt t="80815" x="2616200" y="2774950"/>
          <p14:tracePt t="80832" x="2692400" y="2730500"/>
          <p14:tracePt t="80848" x="2730500" y="2692400"/>
          <p14:tracePt t="80865" x="2743200" y="2673350"/>
          <p14:tracePt t="80882" x="2762250" y="2654300"/>
          <p14:tracePt t="80899" x="2762250" y="2635250"/>
          <p14:tracePt t="80915" x="2768600" y="2616200"/>
          <p14:tracePt t="80931" x="2774950" y="2603500"/>
          <p14:tracePt t="80948" x="2781300" y="2584450"/>
          <p14:tracePt t="80966" x="2794000" y="2552700"/>
          <p14:tracePt t="80982" x="2794000" y="2533650"/>
          <p14:tracePt t="80998" x="2800350" y="2508250"/>
          <p14:tracePt t="81015" x="2806700" y="2495550"/>
          <p14:tracePt t="81031" x="2813050" y="2476500"/>
          <p14:tracePt t="81048" x="2825750" y="2457450"/>
          <p14:tracePt t="81065" x="2832100" y="2451100"/>
          <p14:tracePt t="81082" x="2844800" y="2444750"/>
          <p14:tracePt t="81098" x="2857500" y="2432050"/>
          <p14:tracePt t="81115" x="2876550" y="2425700"/>
          <p14:tracePt t="81132" x="2882900" y="2419350"/>
          <p14:tracePt t="81148" x="2889250" y="2413000"/>
          <p14:tracePt t="81165" x="2895600" y="2413000"/>
          <p14:tracePt t="81195" x="2901950" y="2413000"/>
          <p14:tracePt t="81218" x="2908300" y="2413000"/>
          <p14:tracePt t="81239" x="2914650" y="2413000"/>
          <p14:tracePt t="81269" x="2921000" y="2413000"/>
          <p14:tracePt t="81276" x="2927350" y="2413000"/>
          <p14:tracePt t="81298" x="2933700" y="2413000"/>
          <p14:tracePt t="81306" x="2940050" y="2413000"/>
          <p14:tracePt t="81320" x="2946400" y="2413000"/>
          <p14:tracePt t="81335" x="2952750" y="2413000"/>
          <p14:tracePt t="81349" x="2959100" y="2413000"/>
          <p14:tracePt t="81365" x="2965450" y="2406650"/>
          <p14:tracePt t="81381" x="2971800" y="2406650"/>
          <p14:tracePt t="81399" x="2978150" y="2406650"/>
          <p14:tracePt t="81415" x="2984500" y="2400300"/>
          <p14:tracePt t="81448" x="2990850" y="2400300"/>
          <p14:tracePt t="81492" x="2997200" y="2400300"/>
          <p14:tracePt t="81513" x="3003550" y="2400300"/>
          <p14:tracePt t="81535" x="3009900" y="2400300"/>
          <p14:tracePt t="81557" x="3016250" y="2400300"/>
          <p14:tracePt t="81571" x="3022600" y="2400300"/>
          <p14:tracePt t="81609" x="3028950" y="2400300"/>
          <p14:tracePt t="81616" x="3035300" y="2400300"/>
          <p14:tracePt t="81630" x="3041650" y="2400300"/>
          <p14:tracePt t="81653" x="3048000" y="2400300"/>
          <p14:tracePt t="81660" x="3054350" y="2400300"/>
          <p14:tracePt t="81682" x="3060700" y="2400300"/>
          <p14:tracePt t="81697" x="3067050" y="2400300"/>
          <p14:tracePt t="81726" x="3073400" y="2400300"/>
          <p14:tracePt t="81734" x="3079750" y="2400300"/>
          <p14:tracePt t="81741" x="3086100" y="2400300"/>
          <p14:tracePt t="81756" x="3086100" y="2393950"/>
          <p14:tracePt t="81765" x="3092450" y="2393950"/>
          <p14:tracePt t="81781" x="3098800" y="2393950"/>
          <p14:tracePt t="81799" x="3111500" y="2387600"/>
          <p14:tracePt t="81815" x="3117850" y="2387600"/>
          <p14:tracePt t="81831" x="3124200" y="2381250"/>
          <p14:tracePt t="81848" x="3130550" y="2381250"/>
          <p14:tracePt t="81865" x="3143250" y="2381250"/>
          <p14:tracePt t="81881" x="3149600" y="2381250"/>
          <p14:tracePt t="81898" x="3155950" y="2381250"/>
          <p14:tracePt t="81915" x="3162300" y="2381250"/>
          <p14:tracePt t="81931" x="3181350" y="2381250"/>
          <p14:tracePt t="81948" x="3187700" y="2381250"/>
          <p14:tracePt t="81965" x="3194050" y="2381250"/>
          <p14:tracePt t="81981" x="3200400" y="2381250"/>
          <p14:tracePt t="81998" x="3213100" y="2381250"/>
          <p14:tracePt t="82015" x="3219450" y="2381250"/>
          <p14:tracePt t="82031" x="3225800" y="2381250"/>
          <p14:tracePt t="82048" x="3232150" y="2381250"/>
          <p14:tracePt t="82065" x="3238500" y="2381250"/>
          <p14:tracePt t="82098" x="3244850" y="2381250"/>
          <p14:tracePt t="82140" x="3251200" y="2381250"/>
          <p14:tracePt t="82162" x="3257550" y="2381250"/>
          <p14:tracePt t="82213" x="3263900" y="2381250"/>
          <p14:tracePt t="82235" x="3270250" y="2387600"/>
          <p14:tracePt t="82257" x="3276600" y="2387600"/>
          <p14:tracePt t="82279" x="3276600" y="2393950"/>
          <p14:tracePt t="82287" x="3276600" y="2400300"/>
          <p14:tracePt t="82294" x="3276600" y="2406650"/>
          <p14:tracePt t="82301" x="3282950" y="2406650"/>
          <p14:tracePt t="82317" x="3282950" y="2413000"/>
          <p14:tracePt t="82331" x="3289300" y="2419350"/>
          <p14:tracePt t="82348" x="3289300" y="2425700"/>
          <p14:tracePt t="82365" x="3289300" y="2438400"/>
          <p14:tracePt t="82382" x="3289300" y="2444750"/>
          <p14:tracePt t="82398" x="3289300" y="2451100"/>
          <p14:tracePt t="82414" x="3289300" y="2457450"/>
          <p14:tracePt t="82431" x="3289300" y="2463800"/>
          <p14:tracePt t="82448" x="3289300" y="2470150"/>
          <p14:tracePt t="82465" x="3289300" y="2476500"/>
          <p14:tracePt t="82481" x="3289300" y="2482850"/>
          <p14:tracePt t="82516" x="3289300" y="2489200"/>
          <p14:tracePt t="82531" x="3289300" y="2495550"/>
          <p14:tracePt t="82575" x="3289300" y="2501900"/>
          <p14:tracePt t="82597" x="3289300" y="2508250"/>
          <p14:tracePt t="82611" x="3289300" y="2514600"/>
          <p14:tracePt t="82663" x="3289300" y="2520950"/>
          <p14:tracePt t="82693" x="3282950" y="2520950"/>
          <p14:tracePt t="82722" x="3282950" y="2527300"/>
          <p14:tracePt t="82744" x="3276600" y="2527300"/>
          <p14:tracePt t="82766" x="3270250" y="2527300"/>
          <p14:tracePt t="82788" x="3263900" y="2533650"/>
          <p14:tracePt t="82810" x="3257550" y="2533650"/>
          <p14:tracePt t="82818" x="3251200" y="2533650"/>
          <p14:tracePt t="82840" x="3244850" y="2533650"/>
          <p14:tracePt t="82855" x="3238500" y="2533650"/>
          <p14:tracePt t="82862" x="3232150" y="2533650"/>
          <p14:tracePt t="82884" x="3225800" y="2533650"/>
          <p14:tracePt t="82891" x="3219450" y="2540000"/>
          <p14:tracePt t="82906" x="3213100" y="2540000"/>
          <p14:tracePt t="82914" x="3206750" y="2540000"/>
          <p14:tracePt t="82931" x="3200400" y="2540000"/>
          <p14:tracePt t="82948" x="3187700" y="2540000"/>
          <p14:tracePt t="82964" x="3175000" y="2540000"/>
          <p14:tracePt t="82981" x="3168650" y="2540000"/>
          <p14:tracePt t="82998" x="3162300" y="2540000"/>
          <p14:tracePt t="83014" x="3155950" y="2540000"/>
          <p14:tracePt t="83031" x="3143250" y="2540000"/>
          <p14:tracePt t="83064" x="3143250" y="2533650"/>
          <p14:tracePt t="83081" x="3136900" y="2533650"/>
          <p14:tracePt t="83098" x="3130550" y="2527300"/>
          <p14:tracePt t="83114" x="3130550" y="2520950"/>
          <p14:tracePt t="83143" x="3130550" y="2514600"/>
          <p14:tracePt t="83150" x="3130550" y="2508250"/>
          <p14:tracePt t="83165" x="3130550" y="2501900"/>
          <p14:tracePt t="83181" x="3130550" y="2495550"/>
          <p14:tracePt t="83198" x="3130550" y="2489200"/>
          <p14:tracePt t="83214" x="3130550" y="2476500"/>
          <p14:tracePt t="83231" x="3130550" y="2470150"/>
          <p14:tracePt t="83248" x="3130550" y="2457450"/>
          <p14:tracePt t="83281" x="3130550" y="2444750"/>
          <p14:tracePt t="83298" x="3130550" y="2438400"/>
          <p14:tracePt t="83314" x="3136900" y="2432050"/>
          <p14:tracePt t="83331" x="3136900" y="2425700"/>
          <p14:tracePt t="83364" x="3136900" y="2419350"/>
          <p14:tracePt t="83381" x="3136900" y="2413000"/>
          <p14:tracePt t="83401" x="3143250" y="2413000"/>
          <p14:tracePt t="83415" x="3143250" y="2406650"/>
          <p14:tracePt t="83431" x="3149600" y="2406650"/>
          <p14:tracePt t="83448" x="3149600" y="2400300"/>
          <p14:tracePt t="83464" x="3149600" y="2393950"/>
          <p14:tracePt t="83481" x="3162300" y="2393950"/>
          <p14:tracePt t="83498" x="3168650" y="2381250"/>
          <p14:tracePt t="83515" x="3175000" y="2381250"/>
          <p14:tracePt t="83531" x="3187700" y="2368550"/>
          <p14:tracePt t="83548" x="3213100" y="2362200"/>
          <p14:tracePt t="83565" x="3225800" y="2362200"/>
          <p14:tracePt t="83581" x="3238500" y="2362200"/>
          <p14:tracePt t="83598" x="3257550" y="2355850"/>
          <p14:tracePt t="83631" x="3263900" y="2355850"/>
          <p14:tracePt t="83648" x="3276600" y="2355850"/>
          <p14:tracePt t="83665" x="3282950" y="2355850"/>
          <p14:tracePt t="83681" x="3289300" y="2355850"/>
          <p14:tracePt t="83698" x="3302000" y="2355850"/>
          <p14:tracePt t="83715" x="3308350" y="2355850"/>
          <p14:tracePt t="83731" x="3314700" y="2355850"/>
          <p14:tracePt t="83748" x="3321050" y="2355850"/>
          <p14:tracePt t="83764" x="3327400" y="2355850"/>
          <p14:tracePt t="83781" x="3333750" y="2355850"/>
          <p14:tracePt t="83798" x="3340100" y="2355850"/>
          <p14:tracePt t="83836" x="3346450" y="2355850"/>
          <p14:tracePt t="83851" x="3346450" y="2362200"/>
          <p14:tracePt t="83864" x="3352800" y="2362200"/>
          <p14:tracePt t="83881" x="3352800" y="2368550"/>
          <p14:tracePt t="83909" x="3359150" y="2368550"/>
          <p14:tracePt t="83917" x="3359150" y="2374900"/>
          <p14:tracePt t="83932" x="3359150" y="2381250"/>
          <p14:tracePt t="83954" x="3359150" y="2387600"/>
          <p14:tracePt t="83964" x="3359150" y="2393950"/>
          <p14:tracePt t="83981" x="3359150" y="2406650"/>
          <p14:tracePt t="83997" x="3359150" y="2419350"/>
          <p14:tracePt t="84014" x="3359150" y="2432050"/>
          <p14:tracePt t="84048" x="3359150" y="2444750"/>
          <p14:tracePt t="84064" x="3359150" y="2451100"/>
          <p14:tracePt t="84081" x="3359150" y="2457450"/>
          <p14:tracePt t="84114" x="3359150" y="2463800"/>
          <p14:tracePt t="84138" x="3359150" y="2470150"/>
          <p14:tracePt t="84160" x="3359150" y="2476500"/>
          <p14:tracePt t="84167" x="3352800" y="2476500"/>
          <p14:tracePt t="84182" x="3352800" y="2482850"/>
          <p14:tracePt t="84197" x="3346450" y="2482850"/>
          <p14:tracePt t="84219" x="3340100" y="2489200"/>
          <p14:tracePt t="84235" x="3333750" y="2489200"/>
          <p14:tracePt t="84248" x="3327400" y="2495550"/>
          <p14:tracePt t="84278" x="3321050" y="2501900"/>
          <p14:tracePt t="84300" x="3321050" y="2508250"/>
          <p14:tracePt t="84307" x="3314700" y="2508250"/>
          <p14:tracePt t="84323" x="3314700" y="2514600"/>
          <p14:tracePt t="84331" x="3308350" y="2514600"/>
          <p14:tracePt t="84348" x="3302000" y="2514600"/>
          <p14:tracePt t="84364" x="3289300" y="2527300"/>
          <p14:tracePt t="84381" x="3276600" y="2533650"/>
          <p14:tracePt t="84398" x="3263900" y="2546350"/>
          <p14:tracePt t="84414" x="3257550" y="2546350"/>
          <p14:tracePt t="84431" x="3244850" y="2552700"/>
          <p14:tracePt t="84447" x="3225800" y="2559050"/>
          <p14:tracePt t="84464" x="3225800" y="2565400"/>
          <p14:tracePt t="84481" x="3213100" y="2565400"/>
          <p14:tracePt t="84514" x="3200400" y="2565400"/>
          <p14:tracePt t="84531" x="3194050" y="2565400"/>
          <p14:tracePt t="84547" x="3187700" y="2565400"/>
          <p14:tracePt t="84564" x="3181350" y="2565400"/>
          <p14:tracePt t="84581" x="3175000" y="2565400"/>
          <p14:tracePt t="84597" x="3162300" y="2565400"/>
          <p14:tracePt t="84631" x="3149600" y="2565400"/>
          <p14:tracePt t="84664" x="3143250" y="2565400"/>
          <p14:tracePt t="84681" x="3136900" y="2565400"/>
          <p14:tracePt t="84721" x="3130550" y="2559050"/>
          <p14:tracePt t="84743" x="3124200" y="2552700"/>
          <p14:tracePt t="84765" x="3117850" y="2552700"/>
          <p14:tracePt t="84787" x="3117850" y="2546350"/>
          <p14:tracePt t="84802" x="3117850" y="2540000"/>
          <p14:tracePt t="84846" x="3117850" y="2533650"/>
          <p14:tracePt t="84861" x="3117850" y="2527300"/>
          <p14:tracePt t="84884" x="3117850" y="2520950"/>
          <p14:tracePt t="84898" x="3117850" y="2514600"/>
          <p14:tracePt t="84905" x="3117850" y="2508250"/>
          <p14:tracePt t="84935" x="3124200" y="2508250"/>
          <p14:tracePt t="84942" x="3124200" y="2501900"/>
          <p14:tracePt t="84950" x="3130550" y="2495550"/>
          <p14:tracePt t="84964" x="3136900" y="2489200"/>
          <p14:tracePt t="84981" x="3143250" y="2482850"/>
          <p14:tracePt t="85014" x="3149600" y="2476500"/>
          <p14:tracePt t="85031" x="3155950" y="2470150"/>
          <p14:tracePt t="85047" x="3162300" y="2470150"/>
          <p14:tracePt t="85064" x="3168650" y="2463800"/>
          <p14:tracePt t="85081" x="3175000" y="2457450"/>
          <p14:tracePt t="85097" x="3187700" y="2457450"/>
          <p14:tracePt t="85114" x="3187700" y="2451100"/>
          <p14:tracePt t="85131" x="3194050" y="2451100"/>
          <p14:tracePt t="85147" x="3206750" y="2444750"/>
          <p14:tracePt t="85164" x="3213100" y="2444750"/>
          <p14:tracePt t="85181" x="3219450" y="2444750"/>
          <p14:tracePt t="85197" x="3232150" y="2444750"/>
          <p14:tracePt t="85214" x="3244850" y="2444750"/>
          <p14:tracePt t="85231" x="3251200" y="2444750"/>
          <p14:tracePt t="85264" x="3257550" y="2444750"/>
          <p14:tracePt t="85281" x="3263900" y="2451100"/>
          <p14:tracePt t="85314" x="3270250" y="2451100"/>
          <p14:tracePt t="85330" x="3270250" y="2457450"/>
          <p14:tracePt t="85347" x="3276600" y="2470150"/>
          <p14:tracePt t="85364" x="3282950" y="2470150"/>
          <p14:tracePt t="85397" x="3282950" y="2482850"/>
          <p14:tracePt t="85414" x="3289300" y="2482850"/>
          <p14:tracePt t="85430" x="3289300" y="2489200"/>
          <p14:tracePt t="85447" x="3295650" y="2495550"/>
          <p14:tracePt t="85464" x="3295650" y="2501900"/>
          <p14:tracePt t="85497" x="3295650" y="2508250"/>
          <p14:tracePt t="85514" x="3295650" y="2514600"/>
          <p14:tracePt t="85540" x="3295650" y="2520950"/>
          <p14:tracePt t="85562" x="3295650" y="2527300"/>
          <p14:tracePt t="85584" x="3295650" y="2533650"/>
          <p14:tracePt t="85621" x="3295650" y="2540000"/>
          <p14:tracePt t="85643" x="3295650" y="2546350"/>
          <p14:tracePt t="85680" x="3295650" y="2552700"/>
          <p14:tracePt t="85709" x="3295650" y="2559050"/>
          <p14:tracePt t="85731" x="3295650" y="2565400"/>
          <p14:tracePt t="85768" x="3295650" y="2571750"/>
          <p14:tracePt t="85790" x="3295650" y="2578100"/>
          <p14:tracePt t="85827" x="3295650" y="2584450"/>
          <p14:tracePt t="85842" x="3289300" y="2584450"/>
          <p14:tracePt t="85857" x="3289300" y="2590800"/>
          <p14:tracePt t="85894" x="3282950" y="2590800"/>
          <p14:tracePt t="85909" x="3276600" y="2590800"/>
          <p14:tracePt t="85938" x="3270250" y="2590800"/>
          <p14:tracePt t="85945" x="3263900" y="2590800"/>
          <p14:tracePt t="85960" x="3257550" y="2590800"/>
          <p14:tracePt t="85975" x="3251200" y="2590800"/>
          <p14:tracePt t="85990" x="3244850" y="2590800"/>
          <p14:tracePt t="86012" x="3238500" y="2590800"/>
          <p14:tracePt t="86019" x="3232150" y="2590800"/>
          <p14:tracePt t="86033" x="3225800" y="2590800"/>
          <p14:tracePt t="86056" x="3219450" y="2590800"/>
          <p14:tracePt t="86064" x="3213100" y="2590800"/>
          <p14:tracePt t="86085" x="3206750" y="2590800"/>
          <p14:tracePt t="86101" x="3200400" y="2590800"/>
          <p14:tracePt t="86115" x="3194050" y="2584450"/>
          <p14:tracePt t="86152" x="3194050" y="2578100"/>
          <p14:tracePt t="86168" x="3187700" y="2578100"/>
          <p14:tracePt t="86174" x="3187700" y="2571750"/>
          <p14:tracePt t="86189" x="3181350" y="2571750"/>
          <p14:tracePt t="86248" x="3181350" y="2565400"/>
          <p14:tracePt t="86270" x="3181350" y="2559050"/>
          <p14:tracePt t="86293" x="3181350" y="2552700"/>
          <p14:tracePt t="86322" x="3187700" y="2552700"/>
          <p14:tracePt t="86329" x="3187700" y="2546350"/>
          <p14:tracePt t="86336" x="3187700" y="2540000"/>
          <p14:tracePt t="86347" x="3194050" y="2540000"/>
          <p14:tracePt t="86364" x="3206750" y="2533650"/>
          <p14:tracePt t="86380" x="3232150" y="2520950"/>
          <p14:tracePt t="86397" x="3244850" y="2520950"/>
          <p14:tracePt t="86414" x="3251200" y="2520950"/>
          <p14:tracePt t="86430" x="3257550" y="2514600"/>
          <p14:tracePt t="86447" x="3270250" y="2514600"/>
          <p14:tracePt t="86480" x="3276600" y="2514600"/>
          <p14:tracePt t="86497" x="3282950" y="2514600"/>
          <p14:tracePt t="86514" x="3289300" y="2514600"/>
          <p14:tracePt t="86550" x="3295650" y="2514600"/>
          <p14:tracePt t="86573" x="3302000" y="2520950"/>
          <p14:tracePt t="86595" x="3308350" y="2527300"/>
          <p14:tracePt t="86632" x="3308350" y="2533650"/>
          <p14:tracePt t="86646" x="3314700" y="2533650"/>
          <p14:tracePt t="86653" x="3314700" y="2540000"/>
          <p14:tracePt t="86664" x="3321050" y="2540000"/>
          <p14:tracePt t="86680" x="3321050" y="2546350"/>
          <p14:tracePt t="86697" x="3327400" y="2546350"/>
          <p14:tracePt t="86713" x="3327400" y="2552700"/>
          <p14:tracePt t="86730" x="3333750" y="2559050"/>
          <p14:tracePt t="86747" x="3340100" y="2565400"/>
          <p14:tracePt t="86763" x="3340100" y="2578100"/>
          <p14:tracePt t="86780" x="3340100" y="2584450"/>
          <p14:tracePt t="86797" x="3346450" y="2597150"/>
          <p14:tracePt t="86814" x="3352800" y="2603500"/>
          <p14:tracePt t="86830" x="3352800" y="2616200"/>
          <p14:tracePt t="86847" x="3352800" y="2622550"/>
          <p14:tracePt t="86864" x="3359150" y="2628900"/>
          <p14:tracePt t="86881" x="3365500" y="2641600"/>
          <p14:tracePt t="86897" x="3371850" y="2641600"/>
          <p14:tracePt t="86914" x="3371850" y="2654300"/>
          <p14:tracePt t="86930" x="3378200" y="2660650"/>
          <p14:tracePt t="86947" x="3378200" y="2673350"/>
          <p14:tracePt t="86964" x="3384550" y="2679700"/>
          <p14:tracePt t="86980" x="3384550" y="2686050"/>
          <p14:tracePt t="87509" x="3390900" y="2692400"/>
          <p14:tracePt t="87517" x="3397250" y="2692400"/>
          <p14:tracePt t="87524" x="3403600" y="2692400"/>
          <p14:tracePt t="87531" x="3403600" y="2698750"/>
          <p14:tracePt t="87547" x="3422650" y="2711450"/>
          <p14:tracePt t="87564" x="3441700" y="2724150"/>
          <p14:tracePt t="87580" x="3467100" y="2749550"/>
          <p14:tracePt t="87597" x="3517900" y="2794000"/>
          <p14:tracePt t="87613" x="3575050" y="2844800"/>
          <p14:tracePt t="87630" x="3632200" y="2895600"/>
          <p14:tracePt t="87647" x="3689350" y="2952750"/>
          <p14:tracePt t="87663" x="3803650" y="3028950"/>
          <p14:tracePt t="87680" x="3911600" y="3111500"/>
          <p14:tracePt t="87697" x="4025900" y="3219450"/>
          <p14:tracePt t="87714" x="4140200" y="3352800"/>
          <p14:tracePt t="87730" x="4330700" y="3536950"/>
          <p14:tracePt t="87747" x="4495800" y="3683000"/>
          <p14:tracePt t="87763" x="4686300" y="3822700"/>
          <p14:tracePt t="87780" x="4832350" y="3943350"/>
          <p14:tracePt t="87797" x="5086350" y="4152900"/>
          <p14:tracePt t="87813" x="5270500" y="4279900"/>
          <p14:tracePt t="87830" x="5454650" y="4406900"/>
          <p14:tracePt t="87847" x="5651500" y="4552950"/>
          <p14:tracePt t="87863" x="5778500" y="4648200"/>
          <p14:tracePt t="87880" x="5892800" y="4756150"/>
          <p14:tracePt t="87897" x="6000750" y="4851400"/>
          <p14:tracePt t="87914" x="6140450" y="4978400"/>
          <p14:tracePt t="87930" x="6184900" y="5022850"/>
          <p14:tracePt t="87947" x="6216650" y="5060950"/>
          <p14:tracePt t="87963" x="6229350" y="5080000"/>
          <p14:tracePt t="88336" x="6235700" y="5086350"/>
          <p14:tracePt t="88343" x="6242050" y="5092700"/>
          <p14:tracePt t="88357" x="6242050" y="5105400"/>
          <p14:tracePt t="88365" x="6248400" y="5118100"/>
          <p14:tracePt t="88380" x="6267450" y="5130800"/>
          <p14:tracePt t="88397" x="6280150" y="5149850"/>
          <p14:tracePt t="88413" x="6299200" y="5168900"/>
          <p14:tracePt t="88430" x="6311900" y="5187950"/>
          <p14:tracePt t="88446" x="6350000" y="5219700"/>
          <p14:tracePt t="88463" x="6362700" y="5245100"/>
          <p14:tracePt t="88480" x="6375400" y="5270500"/>
          <p14:tracePt t="88497" x="6407150" y="5308600"/>
          <p14:tracePt t="88513" x="6419850" y="5340350"/>
          <p14:tracePt t="88530" x="6432550" y="5359400"/>
          <p14:tracePt t="88546" x="6445250" y="5372100"/>
          <p14:tracePt t="88563" x="6457950" y="5391150"/>
          <p14:tracePt t="88580" x="6464300" y="5403850"/>
          <p14:tracePt t="88597" x="6477000" y="5410200"/>
          <p14:tracePt t="88613" x="6477000" y="5422900"/>
          <p14:tracePt t="88630" x="6489700" y="5441950"/>
          <p14:tracePt t="88647" x="6496050" y="5448300"/>
          <p14:tracePt t="88663" x="6508750" y="5461000"/>
          <p14:tracePt t="88680" x="6515100" y="5467350"/>
          <p14:tracePt t="88696" x="6527800" y="5486400"/>
          <p14:tracePt t="88719" x="6534150" y="5518150"/>
          <p14:tracePt t="88730" x="6534150" y="5524500"/>
          <p14:tracePt t="88746" x="6540500" y="5549900"/>
          <p14:tracePt t="88763" x="6546850" y="5581650"/>
          <p14:tracePt t="88780" x="6553200" y="5600700"/>
          <p14:tracePt t="88797" x="6559550" y="5613400"/>
          <p14:tracePt t="88814" x="6565900" y="5638800"/>
          <p14:tracePt t="88830" x="6565900" y="5651500"/>
          <p14:tracePt t="88846" x="6565900" y="5664200"/>
          <p14:tracePt t="88863" x="6572250" y="5670550"/>
          <p14:tracePt t="88880" x="6578600" y="5689600"/>
          <p14:tracePt t="88896" x="6584950" y="5708650"/>
          <p14:tracePt t="88913" x="6584950" y="5721350"/>
          <p14:tracePt t="88930" x="6584950" y="5740400"/>
          <p14:tracePt t="88946" x="6591300" y="5759450"/>
          <p14:tracePt t="88963" x="6597650" y="5765800"/>
          <p14:tracePt t="88980" x="6597650" y="5778500"/>
          <p14:tracePt t="88997" x="6604000" y="5784850"/>
          <p14:tracePt t="89013" x="6610350" y="5797550"/>
          <p14:tracePt t="89030" x="6616700" y="5810250"/>
          <p14:tracePt t="89046" x="6616700" y="5816600"/>
          <p14:tracePt t="89063" x="6616700" y="5822950"/>
          <p14:tracePt t="89096" x="6616700" y="5835650"/>
          <p14:tracePt t="89113" x="6616700" y="5842000"/>
          <p14:tracePt t="89146" x="6616700" y="5848350"/>
          <p14:tracePt t="89250" x="6616700" y="58547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59"/>
            <a:ext cx="8428382" cy="61289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073" y="2374331"/>
            <a:ext cx="3944221" cy="2624700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21"/>
    </mc:Choice>
    <mc:Fallback xmlns="">
      <p:transition spd="slow" advTm="99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887" x="6623050" y="5854700"/>
          <p14:tracePt t="26895" x="6629400" y="5848350"/>
          <p14:tracePt t="26903" x="6635750" y="5848350"/>
          <p14:tracePt t="26910" x="6642100" y="5835650"/>
          <p14:tracePt t="26925" x="6673850" y="5810250"/>
          <p14:tracePt t="26941" x="6705600" y="5784850"/>
          <p14:tracePt t="26958" x="6756400" y="5740400"/>
          <p14:tracePt t="26975" x="6813550" y="5670550"/>
          <p14:tracePt t="26991" x="6908800" y="5575300"/>
          <p14:tracePt t="27008" x="6959600" y="5511800"/>
          <p14:tracePt t="27024" x="7016750" y="5435600"/>
          <p14:tracePt t="27041" x="7080250" y="5346700"/>
          <p14:tracePt t="27058" x="7143750" y="5219700"/>
          <p14:tracePt t="27075" x="7175500" y="5156200"/>
          <p14:tracePt t="27091" x="7200900" y="5111750"/>
          <p14:tracePt t="27108" x="7219950" y="5060950"/>
          <p14:tracePt t="27124" x="7232650" y="5022850"/>
          <p14:tracePt t="27141" x="7239000" y="4978400"/>
          <p14:tracePt t="27158" x="7245350" y="4921250"/>
          <p14:tracePt t="27161" x="7251700" y="4876800"/>
          <p14:tracePt t="27175" x="7270750" y="4775200"/>
          <p14:tracePt t="27191" x="7277100" y="4711700"/>
          <p14:tracePt t="27208" x="7283450" y="4654550"/>
          <p14:tracePt t="27225" x="7289800" y="4622800"/>
          <p14:tracePt t="27241" x="7315200" y="4565650"/>
          <p14:tracePt t="27258" x="7340600" y="4483100"/>
          <p14:tracePt t="27275" x="7385050" y="4337050"/>
          <p14:tracePt t="27291" x="7423150" y="4197350"/>
          <p14:tracePt t="27308" x="7518400" y="4032250"/>
          <p14:tracePt t="27325" x="7620000" y="3867150"/>
          <p14:tracePt t="27341" x="7740650" y="3670300"/>
          <p14:tracePt t="27358" x="7804150" y="3594100"/>
          <p14:tracePt t="27374" x="7835900" y="3562350"/>
          <p14:tracePt t="27618" x="7835900" y="3536950"/>
          <p14:tracePt t="27626" x="7835900" y="3517900"/>
          <p14:tracePt t="27633" x="7835900" y="3479800"/>
          <p14:tracePt t="27641" x="7835900" y="3441700"/>
          <p14:tracePt t="27658" x="7835900" y="3314700"/>
          <p14:tracePt t="27675" x="7842250" y="3098800"/>
          <p14:tracePt t="27691" x="7905750" y="2813050"/>
          <p14:tracePt t="27708" x="7943850" y="2616200"/>
          <p14:tracePt t="27724" x="7994650" y="2387600"/>
          <p14:tracePt t="27741" x="8039100" y="2197100"/>
          <p14:tracePt t="27758" x="8083550" y="1917700"/>
          <p14:tracePt t="27774" x="8089900" y="1739900"/>
          <p14:tracePt t="27791" x="8108950" y="1536700"/>
          <p14:tracePt t="27808" x="8115300" y="1397000"/>
          <p14:tracePt t="27825" x="8115300" y="1250950"/>
          <p14:tracePt t="27841" x="8115300" y="1193800"/>
          <p14:tracePt t="27858" x="8115300" y="1123950"/>
          <p14:tracePt t="27874" x="8115300" y="1073150"/>
          <p14:tracePt t="27891" x="8115300" y="1022350"/>
          <p14:tracePt t="27908" x="8115300" y="1009650"/>
          <p14:tracePt t="27924" x="8115300" y="1003300"/>
          <p14:tracePt t="28231" x="8121650" y="1003300"/>
          <p14:tracePt t="28246" x="8121650" y="1016000"/>
          <p14:tracePt t="28253" x="8128000" y="1022350"/>
          <p14:tracePt t="28261" x="8128000" y="1028700"/>
          <p14:tracePt t="28274" x="8140700" y="1054100"/>
          <p14:tracePt t="28291" x="8147050" y="1066800"/>
          <p14:tracePt t="28308" x="8147050" y="1085850"/>
          <p14:tracePt t="28324" x="8147050" y="1098550"/>
          <p14:tracePt t="28341" x="8153400" y="1117600"/>
          <p14:tracePt t="28358" x="8159750" y="1130300"/>
          <p14:tracePt t="28374" x="8166100" y="1130300"/>
          <p14:tracePt t="28391" x="8166100" y="1143000"/>
          <p14:tracePt t="28407" x="8166100" y="1155700"/>
          <p14:tracePt t="28424" x="8172450" y="1162050"/>
          <p14:tracePt t="28441" x="8172450" y="1181100"/>
          <p14:tracePt t="28458" x="8172450" y="1187450"/>
          <p14:tracePt t="28474" x="8178800" y="1212850"/>
          <p14:tracePt t="28491" x="8178800" y="1231900"/>
          <p14:tracePt t="28508" x="8178800" y="1244600"/>
          <p14:tracePt t="28524" x="8178800" y="1263650"/>
          <p14:tracePt t="28541" x="8178800" y="1282700"/>
          <p14:tracePt t="28557" x="8178800" y="1301750"/>
          <p14:tracePt t="28574" x="8178800" y="1308100"/>
          <p14:tracePt t="28591" x="8178800" y="1327150"/>
          <p14:tracePt t="28607" x="8178800" y="1333500"/>
          <p14:tracePt t="28624" x="8178800" y="1352550"/>
          <p14:tracePt t="28641" x="8178800" y="1365250"/>
          <p14:tracePt t="28658" x="8166100" y="1397000"/>
          <p14:tracePt t="28674" x="8153400" y="1422400"/>
          <p14:tracePt t="28691" x="8140700" y="1454150"/>
          <p14:tracePt t="28708" x="8134350" y="1473200"/>
          <p14:tracePt t="28724" x="8121650" y="1504950"/>
          <p14:tracePt t="28741" x="8115300" y="1524000"/>
          <p14:tracePt t="28758" x="8102600" y="1549400"/>
          <p14:tracePt t="28774" x="8089900" y="1562100"/>
          <p14:tracePt t="28791" x="8083550" y="1587500"/>
          <p14:tracePt t="28808" x="8064500" y="1612900"/>
          <p14:tracePt t="28824" x="8051800" y="1651000"/>
          <p14:tracePt t="28841" x="8026400" y="1689100"/>
          <p14:tracePt t="28857" x="7988300" y="1746250"/>
          <p14:tracePt t="28874" x="7962900" y="1778000"/>
          <p14:tracePt t="28891" x="7931150" y="1816100"/>
          <p14:tracePt t="28908" x="7899400" y="1841500"/>
          <p14:tracePt t="28924" x="7854950" y="1885950"/>
          <p14:tracePt t="29220" x="7842250" y="1898650"/>
          <p14:tracePt t="29227" x="7797800" y="1911350"/>
          <p14:tracePt t="29234" x="7753350" y="1943100"/>
          <p14:tracePt t="29241" x="7702550" y="1974850"/>
          <p14:tracePt t="29257" x="7543800" y="2076450"/>
          <p14:tracePt t="29274" x="7397750" y="2171700"/>
          <p14:tracePt t="29291" x="7251700" y="2260600"/>
          <p14:tracePt t="29307" x="7080250" y="2349500"/>
          <p14:tracePt t="29324" x="6972300" y="2425700"/>
          <p14:tracePt t="29341" x="6838950" y="2489200"/>
          <p14:tracePt t="29358" x="6680200" y="2584450"/>
          <p14:tracePt t="29374" x="6508750" y="2692400"/>
          <p14:tracePt t="29391" x="6400800" y="2768600"/>
          <p14:tracePt t="29407" x="6286500" y="2825750"/>
          <p14:tracePt t="29424" x="6197600" y="2870200"/>
          <p14:tracePt t="29442" x="6057900" y="2914650"/>
          <p14:tracePt t="29457" x="5975350" y="2946400"/>
          <p14:tracePt t="29475" x="5905500" y="2965450"/>
          <p14:tracePt t="29491" x="5854700" y="2984500"/>
          <p14:tracePt t="29507" x="5753100" y="3009900"/>
          <p14:tracePt t="29524" x="5683250" y="3022600"/>
          <p14:tracePt t="29541" x="5607050" y="3028950"/>
          <p14:tracePt t="29558" x="5524500" y="3035300"/>
          <p14:tracePt t="29574" x="5486400" y="3035300"/>
          <p14:tracePt t="29591" x="5441950" y="3035300"/>
          <p14:tracePt t="29607" x="5403850" y="3035300"/>
          <p14:tracePt t="29624" x="5321300" y="3035300"/>
          <p14:tracePt t="29641" x="5276850" y="3041650"/>
          <p14:tracePt t="29657" x="5232400" y="3041650"/>
          <p14:tracePt t="29674" x="5200650" y="3041650"/>
          <p14:tracePt t="29691" x="5156200" y="3041650"/>
          <p14:tracePt t="29707" x="5130800" y="3041650"/>
          <p14:tracePt t="29724" x="5099050" y="3041650"/>
          <p14:tracePt t="29741" x="5080000" y="3041650"/>
          <p14:tracePt t="29757" x="5035550" y="3041650"/>
          <p14:tracePt t="29774" x="5010150" y="3041650"/>
          <p14:tracePt t="29791" x="4984750" y="3041650"/>
          <p14:tracePt t="29807" x="4965700" y="3041650"/>
          <p14:tracePt t="29824" x="4933950" y="3041650"/>
          <p14:tracePt t="29841" x="4908550" y="3041650"/>
          <p14:tracePt t="29857" x="4889500" y="3041650"/>
          <p14:tracePt t="29874" x="4870450" y="3048000"/>
          <p14:tracePt t="29891" x="4851400" y="3054350"/>
          <p14:tracePt t="29907" x="4832350" y="3060700"/>
          <p14:tracePt t="29924" x="4806950" y="3073400"/>
          <p14:tracePt t="29941" x="4787900" y="3086100"/>
          <p14:tracePt t="29957" x="4756150" y="3098800"/>
          <p14:tracePt t="29974" x="4730750" y="3105150"/>
          <p14:tracePt t="29991" x="4711700" y="3111500"/>
          <p14:tracePt t="30008" x="4686300" y="3124200"/>
          <p14:tracePt t="30024" x="4667250" y="3124200"/>
          <p14:tracePt t="30041" x="4648200" y="3124200"/>
          <p14:tracePt t="30057" x="4629150" y="3124200"/>
          <p14:tracePt t="30074" x="4610100" y="3124200"/>
          <p14:tracePt t="30090" x="4584700" y="3124200"/>
          <p14:tracePt t="30107" x="4559300" y="3124200"/>
          <p14:tracePt t="30124" x="4527550" y="3124200"/>
          <p14:tracePt t="30141" x="4476750" y="3124200"/>
          <p14:tracePt t="30157" x="4438650" y="3124200"/>
          <p14:tracePt t="30174" x="4419600" y="3124200"/>
          <p14:tracePt t="30191" x="4394200" y="3130550"/>
          <p14:tracePt t="30207" x="4381500" y="3149600"/>
          <p14:tracePt t="30556" x="4362450" y="3155950"/>
          <p14:tracePt t="30563" x="4330700" y="3181350"/>
          <p14:tracePt t="30574" x="4292600" y="3200400"/>
          <p14:tracePt t="30591" x="4171950" y="3270250"/>
          <p14:tracePt t="30607" x="4108450" y="3314700"/>
          <p14:tracePt t="30624" x="4051300" y="3346450"/>
          <p14:tracePt t="30641" x="3981450" y="3371850"/>
          <p14:tracePt t="30657" x="3905250" y="3409950"/>
          <p14:tracePt t="30674" x="3841750" y="3429000"/>
          <p14:tracePt t="30691" x="3803650" y="3441700"/>
          <p14:tracePt t="30707" x="3759200" y="3448050"/>
          <p14:tracePt t="30724" x="3714750" y="3454400"/>
          <p14:tracePt t="30740" x="3683000" y="3460750"/>
          <p14:tracePt t="30757" x="3657600" y="3467100"/>
          <p14:tracePt t="30774" x="3625850" y="3473450"/>
          <p14:tracePt t="30790" x="3581400" y="3479800"/>
          <p14:tracePt t="30807" x="3549650" y="3486150"/>
          <p14:tracePt t="30824" x="3517900" y="3486150"/>
          <p14:tracePt t="30840" x="3498850" y="3486150"/>
          <p14:tracePt t="30857" x="3460750" y="3486150"/>
          <p14:tracePt t="30874" x="3448050" y="3486150"/>
          <p14:tracePt t="30890" x="3435350" y="3486150"/>
          <p14:tracePt t="30907" x="3422650" y="3492500"/>
          <p14:tracePt t="30924" x="3403600" y="3498850"/>
          <p14:tracePt t="30940" x="3378200" y="3505200"/>
          <p14:tracePt t="30957" x="3365500" y="3517900"/>
          <p14:tracePt t="30974" x="3340100" y="3524250"/>
          <p14:tracePt t="30990" x="3308350" y="3556000"/>
          <p14:tracePt t="31007" x="3282950" y="3568700"/>
          <p14:tracePt t="31024" x="3270250" y="3587750"/>
          <p14:tracePt t="31040" x="3251200" y="3606800"/>
          <p14:tracePt t="31057" x="3225800" y="3632200"/>
          <p14:tracePt t="31074" x="3206750" y="3651250"/>
          <p14:tracePt t="31090" x="3187700" y="3663950"/>
          <p14:tracePt t="31107" x="3155950" y="3689350"/>
          <p14:tracePt t="31124" x="3130550" y="3708400"/>
          <p14:tracePt t="31140" x="3105150" y="3727450"/>
          <p14:tracePt t="31157" x="3073400" y="3746500"/>
          <p14:tracePt t="31160" x="3060700" y="3752850"/>
          <p14:tracePt t="31174" x="3016250" y="3778250"/>
          <p14:tracePt t="31190" x="2971800" y="3816350"/>
          <p14:tracePt t="31207" x="2914650" y="3860800"/>
          <p14:tracePt t="31224" x="2851150" y="3911600"/>
          <p14:tracePt t="31240" x="2736850" y="3994150"/>
          <p14:tracePt t="31257" x="2660650" y="4038600"/>
          <p14:tracePt t="31274" x="2628900" y="4064000"/>
          <p14:tracePt t="31625" x="2609850" y="4070350"/>
          <p14:tracePt t="31632" x="2584450" y="4083050"/>
          <p14:tracePt t="31640" x="2546350" y="4108450"/>
          <p14:tracePt t="31657" x="2476500" y="4152900"/>
          <p14:tracePt t="31674" x="2400300" y="4184650"/>
          <p14:tracePt t="31690" x="2260600" y="4241800"/>
          <p14:tracePt t="31707" x="2171700" y="4279900"/>
          <p14:tracePt t="31723" x="2082800" y="4305300"/>
          <p14:tracePt t="31740" x="2000250" y="4324350"/>
          <p14:tracePt t="31757" x="1930400" y="4349750"/>
          <p14:tracePt t="31773" x="1885950" y="4368800"/>
          <p14:tracePt t="31790" x="1841500" y="4387850"/>
          <p14:tracePt t="31807" x="1803400" y="4406900"/>
          <p14:tracePt t="31823" x="1733550" y="4445000"/>
          <p14:tracePt t="31840" x="1689100" y="4470400"/>
          <p14:tracePt t="31857" x="1631950" y="4508500"/>
          <p14:tracePt t="31873" x="1587500" y="4540250"/>
          <p14:tracePt t="31890" x="1524000" y="4578350"/>
          <p14:tracePt t="31907" x="1479550" y="4597400"/>
          <p14:tracePt t="31924" x="1428750" y="4616450"/>
          <p14:tracePt t="31940" x="1397000" y="4622800"/>
          <p14:tracePt t="31957" x="1365250" y="4635500"/>
          <p14:tracePt t="31974" x="1333500" y="4635500"/>
          <p14:tracePt t="31990" x="1308100" y="4635500"/>
          <p14:tracePt t="32007" x="1270000" y="4635500"/>
          <p14:tracePt t="32023" x="1257300" y="4635500"/>
          <p14:tracePt t="32040" x="1244600" y="4629150"/>
          <p14:tracePt t="32057" x="1225550" y="4622800"/>
          <p14:tracePt t="32074" x="1187450" y="4622800"/>
          <p14:tracePt t="32090" x="1162050" y="4622800"/>
          <p14:tracePt t="32107" x="1143000" y="4622800"/>
          <p14:tracePt t="32124" x="1123950" y="4622800"/>
          <p14:tracePt t="32141" x="1104900" y="4622800"/>
          <p14:tracePt t="32157" x="1085850" y="4622800"/>
          <p14:tracePt t="32174" x="1073150" y="4629150"/>
          <p14:tracePt t="32190" x="1066800" y="4635500"/>
          <p14:tracePt t="32207" x="1054100" y="4635500"/>
          <p14:tracePt t="32223" x="1041400" y="4641850"/>
          <p14:tracePt t="32240" x="1035050" y="4648200"/>
          <p14:tracePt t="32257" x="1028700" y="4648200"/>
          <p14:tracePt t="32273" x="1022350" y="4654550"/>
          <p14:tracePt t="32290" x="1022350" y="4660900"/>
          <p14:tracePt t="32307" x="1016000" y="4660900"/>
          <p14:tracePt t="32324" x="1009650" y="4667250"/>
          <p14:tracePt t="32340" x="1003300" y="4673600"/>
          <p14:tracePt t="32357" x="990600" y="4679950"/>
          <p14:tracePt t="32374" x="984250" y="4686300"/>
          <p14:tracePt t="32390" x="971550" y="4699000"/>
          <p14:tracePt t="32407" x="952500" y="4718050"/>
          <p14:tracePt t="32423" x="946150" y="4737100"/>
          <p14:tracePt t="32440" x="939800" y="4749800"/>
          <p14:tracePt t="32909" x="933450" y="4749800"/>
          <p14:tracePt t="32915" x="927100" y="4756150"/>
          <p14:tracePt t="32923" x="927100" y="4762500"/>
          <p14:tracePt t="32940" x="914400" y="4768850"/>
          <p14:tracePt t="32957" x="908050" y="4781550"/>
          <p14:tracePt t="32974" x="895350" y="4794250"/>
          <p14:tracePt t="32990" x="882650" y="4800600"/>
          <p14:tracePt t="33007" x="876300" y="4813300"/>
          <p14:tracePt t="33023" x="863600" y="4826000"/>
          <p14:tracePt t="33040" x="850900" y="4838700"/>
          <p14:tracePt t="33057" x="838200" y="4857750"/>
          <p14:tracePt t="33073" x="825500" y="4870450"/>
          <p14:tracePt t="33090" x="812800" y="4883150"/>
          <p14:tracePt t="33107" x="800100" y="4902200"/>
          <p14:tracePt t="33123" x="793750" y="4908550"/>
          <p14:tracePt t="33140" x="787400" y="4914900"/>
          <p14:tracePt t="33157" x="781050" y="4921250"/>
          <p14:tracePt t="33159" x="781050" y="4927600"/>
          <p14:tracePt t="39991" x="800100" y="4927600"/>
          <p14:tracePt t="39998" x="812800" y="4927600"/>
          <p14:tracePt t="40006" x="825500" y="4921250"/>
          <p14:tracePt t="40022" x="869950" y="4914900"/>
          <p14:tracePt t="40038" x="901700" y="4914900"/>
          <p14:tracePt t="40055" x="958850" y="4902200"/>
          <p14:tracePt t="40072" x="1054100" y="4889500"/>
          <p14:tracePt t="40088" x="1117600" y="4876800"/>
          <p14:tracePt t="40105" x="1168400" y="4870450"/>
          <p14:tracePt t="40122" x="1244600" y="4864100"/>
          <p14:tracePt t="40138" x="1358900" y="4838700"/>
          <p14:tracePt t="40155" x="1479550" y="4813300"/>
          <p14:tracePt t="40172" x="1581150" y="4794250"/>
          <p14:tracePt t="40189" x="1733550" y="4781550"/>
          <p14:tracePt t="40205" x="1841500" y="4768850"/>
          <p14:tracePt t="40222" x="1936750" y="4768850"/>
          <p14:tracePt t="40238" x="2032000" y="4768850"/>
          <p14:tracePt t="40255" x="2165350" y="4768850"/>
          <p14:tracePt t="40272" x="2279650" y="4768850"/>
          <p14:tracePt t="40288" x="2425700" y="4756150"/>
          <p14:tracePt t="40305" x="2565400" y="4756150"/>
          <p14:tracePt t="40322" x="2813050" y="4743450"/>
          <p14:tracePt t="40338" x="3022600" y="4724400"/>
          <p14:tracePt t="40355" x="3213100" y="4699000"/>
          <p14:tracePt t="40372" x="3416300" y="4654550"/>
          <p14:tracePt t="40388" x="3727450" y="4584700"/>
          <p14:tracePt t="40405" x="3937000" y="4521200"/>
          <p14:tracePt t="40422" x="4089400" y="4451350"/>
          <p14:tracePt t="40438" x="4248150" y="4356100"/>
          <p14:tracePt t="40455" x="4470400" y="4235450"/>
          <p14:tracePt t="40472" x="4552950" y="4203700"/>
          <p14:tracePt t="40488" x="4597400" y="4191000"/>
          <p14:tracePt t="40847" x="4603750" y="4191000"/>
          <p14:tracePt t="40862" x="4610100" y="4191000"/>
          <p14:tracePt t="40869" x="4616450" y="4184650"/>
          <p14:tracePt t="40876" x="4622800" y="4178300"/>
          <p14:tracePt t="40888" x="4629150" y="4165600"/>
          <p14:tracePt t="40905" x="4673600" y="4140200"/>
          <p14:tracePt t="40921" x="4711700" y="4121150"/>
          <p14:tracePt t="40938" x="4756150" y="4089400"/>
          <p14:tracePt t="40955" x="4787900" y="4064000"/>
          <p14:tracePt t="40971" x="4851400" y="4013200"/>
          <p14:tracePt t="40988" x="4908550" y="3981450"/>
          <p14:tracePt t="41005" x="4953000" y="3956050"/>
          <p14:tracePt t="41022" x="5003800" y="3930650"/>
          <p14:tracePt t="41038" x="5067300" y="3892550"/>
          <p14:tracePt t="41055" x="5105400" y="3867150"/>
          <p14:tracePt t="41072" x="5149850" y="3848100"/>
          <p14:tracePt t="41089" x="5226050" y="3810000"/>
          <p14:tracePt t="41105" x="5270500" y="3784600"/>
          <p14:tracePt t="41121" x="5321300" y="3765550"/>
          <p14:tracePt t="41138" x="5359400" y="3740150"/>
          <p14:tracePt t="41155" x="5403850" y="3708400"/>
          <p14:tracePt t="41171" x="5435600" y="3683000"/>
          <p14:tracePt t="41188" x="5480050" y="3644900"/>
          <p14:tracePt t="41205" x="5543550" y="3613150"/>
          <p14:tracePt t="41221" x="5600700" y="3587750"/>
          <p14:tracePt t="41223" x="5626100" y="3575050"/>
          <p14:tracePt t="41238" x="5670550" y="3549650"/>
          <p14:tracePt t="41255" x="5721350" y="3530600"/>
          <p14:tracePt t="41271" x="5759450" y="3505200"/>
          <p14:tracePt t="41288" x="5816600" y="3473450"/>
          <p14:tracePt t="41305" x="5848350" y="3448050"/>
          <p14:tracePt t="41322" x="5886450" y="3429000"/>
          <p14:tracePt t="41338" x="5924550" y="3397250"/>
          <p14:tracePt t="41355" x="5994400" y="3346450"/>
          <p14:tracePt t="41372" x="6038850" y="3321050"/>
          <p14:tracePt t="41388" x="6070600" y="3302000"/>
          <p14:tracePt t="41405" x="6102350" y="3289300"/>
          <p14:tracePt t="41421" x="6121400" y="3282950"/>
          <p14:tracePt t="41710" x="6127750" y="3282950"/>
          <p14:tracePt t="41717" x="6134100" y="3276600"/>
          <p14:tracePt t="41725" x="6140450" y="3263900"/>
          <p14:tracePt t="41738" x="6172200" y="3251200"/>
          <p14:tracePt t="41755" x="6197600" y="3225800"/>
          <p14:tracePt t="41771" x="6242050" y="3206750"/>
          <p14:tracePt t="41788" x="6273800" y="3181350"/>
          <p14:tracePt t="41805" x="6337300" y="3155950"/>
          <p14:tracePt t="41821" x="6375400" y="3136900"/>
          <p14:tracePt t="41838" x="6407150" y="3111500"/>
          <p14:tracePt t="41855" x="6451600" y="3086100"/>
          <p14:tracePt t="41871" x="6521450" y="3054350"/>
          <p14:tracePt t="41888" x="6559550" y="3035300"/>
          <p14:tracePt t="41905" x="6597650" y="3016250"/>
          <p14:tracePt t="41921" x="6635750" y="2997200"/>
          <p14:tracePt t="41938" x="6686550" y="2978150"/>
          <p14:tracePt t="41955" x="6718300" y="2959100"/>
          <p14:tracePt t="41971" x="6737350" y="2952750"/>
          <p14:tracePt t="41988" x="6750050" y="2940050"/>
          <p14:tracePt t="42005" x="6781800" y="2921000"/>
          <p14:tracePt t="42021" x="6800850" y="2895600"/>
          <p14:tracePt t="42038" x="6826250" y="2882900"/>
          <p14:tracePt t="42055" x="6845300" y="2857500"/>
          <p14:tracePt t="42071" x="6877050" y="2825750"/>
          <p14:tracePt t="42088" x="6889750" y="2806700"/>
          <p14:tracePt t="42105" x="6902450" y="2800350"/>
          <p14:tracePt t="42121" x="6915150" y="2781300"/>
          <p14:tracePt t="42138" x="6921500" y="2774950"/>
          <p14:tracePt t="42155" x="6934200" y="2768600"/>
          <p14:tracePt t="42171" x="6940550" y="2768600"/>
          <p14:tracePt t="42188" x="6946900" y="2768600"/>
          <p14:tracePt t="42551" x="6946900" y="2762250"/>
          <p14:tracePt t="42558" x="6946900" y="2755900"/>
          <p14:tracePt t="42566" x="6953250" y="2755900"/>
          <p14:tracePt t="42573" x="6959600" y="2755900"/>
          <p14:tracePt t="42588" x="6965950" y="2749550"/>
          <p14:tracePt t="42605" x="6972300" y="2736850"/>
          <p14:tracePt t="42621" x="6985000" y="2724150"/>
          <p14:tracePt t="42638" x="6997700" y="2705100"/>
          <p14:tracePt t="42654" x="6997700" y="2698750"/>
          <p14:tracePt t="42671" x="7010400" y="2686050"/>
          <p14:tracePt t="42705" x="7016750" y="2679700"/>
          <p14:tracePt t="42738" x="7029450" y="2667000"/>
          <p14:tracePt t="42755" x="7029450" y="2660650"/>
          <p14:tracePt t="42757" x="7029450" y="2654300"/>
          <p14:tracePt t="42772" x="7029450" y="2647950"/>
          <p14:tracePt t="42788" x="7035800" y="2635250"/>
          <p14:tracePt t="42805" x="7042150" y="2628900"/>
          <p14:tracePt t="42821" x="7048500" y="2622550"/>
          <p14:tracePt t="42838" x="7048500" y="2609850"/>
          <p14:tracePt t="42854" x="7048500" y="2597150"/>
          <p14:tracePt t="42871" x="7048500" y="2590800"/>
          <p14:tracePt t="42888" x="7048500" y="2578100"/>
          <p14:tracePt t="42905" x="7048500" y="2565400"/>
          <p14:tracePt t="42921" x="7048500" y="2559050"/>
          <p14:tracePt t="42954" x="7048500" y="2552700"/>
          <p14:tracePt t="42971" x="7048500" y="2546350"/>
          <p14:tracePt t="42994" x="7048500" y="2540000"/>
          <p14:tracePt t="43004" x="7048500" y="2533650"/>
          <p14:tracePt t="43030" x="7048500" y="2527300"/>
          <p14:tracePt t="43067" x="7048500" y="2520950"/>
          <p14:tracePt t="43074" x="7042150" y="2514600"/>
          <p14:tracePt t="43082" x="7035800" y="2514600"/>
          <p14:tracePt t="43112" x="7029450" y="2508250"/>
          <p14:tracePt t="43119" x="7023100" y="2501900"/>
          <p14:tracePt t="43126" x="7023100" y="2495550"/>
          <p14:tracePt t="43138" x="7016750" y="2495550"/>
          <p14:tracePt t="43154" x="6997700" y="2489200"/>
          <p14:tracePt t="43171" x="6991350" y="2482850"/>
          <p14:tracePt t="43188" x="6978650" y="2482850"/>
          <p14:tracePt t="43204" x="6965950" y="2470150"/>
          <p14:tracePt t="43221" x="6946900" y="2463800"/>
          <p14:tracePt t="43238" x="6934200" y="2451100"/>
          <p14:tracePt t="43271" x="6927850" y="2444750"/>
          <p14:tracePt t="43288" x="6921500" y="2432050"/>
          <p14:tracePt t="43305" x="6915150" y="2432050"/>
          <p14:tracePt t="43321" x="6902450" y="2419350"/>
          <p14:tracePt t="43338" x="6889750" y="2413000"/>
          <p14:tracePt t="43354" x="6877050" y="2400300"/>
          <p14:tracePt t="43371" x="6858000" y="2393950"/>
          <p14:tracePt t="43388" x="6838950" y="2381250"/>
          <p14:tracePt t="43404" x="6826250" y="2381250"/>
          <p14:tracePt t="43421" x="6813550" y="2374900"/>
          <p14:tracePt t="43438" x="6807200" y="2368550"/>
          <p14:tracePt t="43454" x="6788150" y="2362200"/>
          <p14:tracePt t="43471" x="6775450" y="2362200"/>
          <p14:tracePt t="43488" x="6769100" y="2349500"/>
          <p14:tracePt t="43504" x="6756400" y="2343150"/>
          <p14:tracePt t="43539" x="6750050" y="2343150"/>
          <p14:tracePt t="43554" x="6743700" y="2343150"/>
          <p14:tracePt t="43571" x="6731000" y="2336800"/>
          <p14:tracePt t="43588" x="6724650" y="2330450"/>
          <p14:tracePt t="43605" x="6699250" y="2317750"/>
          <p14:tracePt t="43621" x="6686550" y="2317750"/>
          <p14:tracePt t="43638" x="6667500" y="2305050"/>
          <p14:tracePt t="43654" x="6654800" y="2305050"/>
          <p14:tracePt t="43671" x="6629400" y="2298700"/>
          <p14:tracePt t="43688" x="6616700" y="2286000"/>
          <p14:tracePt t="43704" x="6604000" y="2286000"/>
          <p14:tracePt t="43721" x="6578600" y="2273300"/>
          <p14:tracePt t="43737" x="6559550" y="2266950"/>
          <p14:tracePt t="43754" x="6540500" y="2260600"/>
          <p14:tracePt t="43771" x="6521450" y="2247900"/>
          <p14:tracePt t="43788" x="6502400" y="2241550"/>
          <p14:tracePt t="43804" x="6477000" y="2241550"/>
          <p14:tracePt t="43821" x="6457950" y="2235200"/>
          <p14:tracePt t="43837" x="6438900" y="2228850"/>
          <p14:tracePt t="43854" x="6426200" y="2222500"/>
          <p14:tracePt t="43871" x="6407150" y="2222500"/>
          <p14:tracePt t="43888" x="6394450" y="2216150"/>
          <p14:tracePt t="43904" x="6381750" y="2216150"/>
          <p14:tracePt t="43921" x="6369050" y="2216150"/>
          <p14:tracePt t="43937" x="6362700" y="2209800"/>
          <p14:tracePt t="43954" x="6350000" y="2209800"/>
          <p14:tracePt t="43971" x="6337300" y="2203450"/>
          <p14:tracePt t="43988" x="6318250" y="2203450"/>
          <p14:tracePt t="44004" x="6311900" y="2203450"/>
          <p14:tracePt t="44021" x="6299200" y="2203450"/>
          <p14:tracePt t="44038" x="6280150" y="2203450"/>
          <p14:tracePt t="44054" x="6267450" y="2203450"/>
          <p14:tracePt t="44071" x="6261100" y="2203450"/>
          <p14:tracePt t="44087" x="6248400" y="2203450"/>
          <p14:tracePt t="44104" x="6242050" y="2203450"/>
          <p14:tracePt t="44121" x="6229350" y="2203450"/>
          <p14:tracePt t="44137" x="6216650" y="2203450"/>
          <p14:tracePt t="44154" x="6203950" y="2203450"/>
          <p14:tracePt t="44171" x="6197600" y="2203450"/>
          <p14:tracePt t="44187" x="6178550" y="2209800"/>
          <p14:tracePt t="44204" x="6159500" y="2216150"/>
          <p14:tracePt t="44221" x="6140450" y="2222500"/>
          <p14:tracePt t="44238" x="6121400" y="2228850"/>
          <p14:tracePt t="44254" x="6089650" y="2235200"/>
          <p14:tracePt t="44271" x="6070600" y="2241550"/>
          <p14:tracePt t="44287" x="6051550" y="2247900"/>
          <p14:tracePt t="44304" x="6045200" y="2254250"/>
          <p14:tracePt t="44321" x="6019800" y="2266950"/>
          <p14:tracePt t="44338" x="6000750" y="2273300"/>
          <p14:tracePt t="44354" x="5988050" y="2286000"/>
          <p14:tracePt t="44371" x="5981700" y="2286000"/>
          <p14:tracePt t="44387" x="5962650" y="2298700"/>
          <p14:tracePt t="44404" x="5949950" y="2305050"/>
          <p14:tracePt t="44421" x="5937250" y="2311400"/>
          <p14:tracePt t="44438" x="5930900" y="2311400"/>
          <p14:tracePt t="44471" x="5924550" y="2317750"/>
          <p14:tracePt t="44513" x="5924550" y="2324100"/>
          <p14:tracePt t="44520" x="5918200" y="2324100"/>
          <p14:tracePt t="44527" x="5911850" y="2330450"/>
          <p14:tracePt t="44537" x="5911850" y="2336800"/>
          <p14:tracePt t="44554" x="5911850" y="2349500"/>
          <p14:tracePt t="44571" x="5905500" y="2355850"/>
          <p14:tracePt t="44587" x="5899150" y="2387600"/>
          <p14:tracePt t="44604" x="5899150" y="2400300"/>
          <p14:tracePt t="44621" x="5892800" y="2425700"/>
          <p14:tracePt t="44637" x="5892800" y="2451100"/>
          <p14:tracePt t="44654" x="5892800" y="2470150"/>
          <p14:tracePt t="44671" x="5892800" y="2476500"/>
          <p14:tracePt t="44688" x="5892800" y="2489200"/>
          <p14:tracePt t="44704" x="5892800" y="2501900"/>
          <p14:tracePt t="44721" x="5892800" y="2514600"/>
          <p14:tracePt t="44758" x="5892800" y="2520950"/>
          <p14:tracePt t="44786" x="5892800" y="2527300"/>
          <p14:tracePt t="44794" x="5892800" y="2533650"/>
          <p14:tracePt t="44815" x="5892800" y="2540000"/>
          <p14:tracePt t="44823" x="5892800" y="2552700"/>
          <p14:tracePt t="44837" x="5892800" y="2565400"/>
          <p14:tracePt t="44854" x="5892800" y="2584450"/>
          <p14:tracePt t="44871" x="5892800" y="2603500"/>
          <p14:tracePt t="44888" x="5892800" y="2622550"/>
          <p14:tracePt t="44904" x="5892800" y="2641600"/>
          <p14:tracePt t="44921" x="5892800" y="2654300"/>
          <p14:tracePt t="44955" x="5892800" y="2673350"/>
          <p14:tracePt t="44971" x="5892800" y="2679700"/>
          <p14:tracePt t="44987" x="5899150" y="2686050"/>
          <p14:tracePt t="45021" x="5905500" y="2692400"/>
          <p14:tracePt t="45037" x="5905500" y="2698750"/>
          <p14:tracePt t="45054" x="5911850" y="2705100"/>
          <p14:tracePt t="45071" x="5918200" y="2705100"/>
          <p14:tracePt t="45089" x="5918200" y="2711450"/>
          <p14:tracePt t="45104" x="5918200" y="2717800"/>
          <p14:tracePt t="45121" x="5924550" y="2724150"/>
          <p14:tracePt t="45138" x="5930900" y="2736850"/>
          <p14:tracePt t="45154" x="5937250" y="2749550"/>
          <p14:tracePt t="45171" x="5937250" y="2755900"/>
          <p14:tracePt t="45187" x="5943600" y="2768600"/>
          <p14:tracePt t="45204" x="5943600" y="2781300"/>
          <p14:tracePt t="45221" x="5949950" y="2800350"/>
          <p14:tracePt t="45237" x="5949950" y="2806700"/>
          <p14:tracePt t="45254" x="5956300" y="2819400"/>
          <p14:tracePt t="45271" x="5962650" y="2832100"/>
          <p14:tracePt t="45287" x="5969000" y="2838450"/>
          <p14:tracePt t="45304" x="5969000" y="2851150"/>
          <p14:tracePt t="45321" x="5969000" y="2857500"/>
          <p14:tracePt t="45337" x="5969000" y="2863850"/>
          <p14:tracePt t="45354" x="5975350" y="2870200"/>
          <p14:tracePt t="45371" x="5981700" y="2876550"/>
          <p14:tracePt t="45387" x="5981700" y="2882900"/>
          <p14:tracePt t="45421" x="5988050" y="2889250"/>
          <p14:tracePt t="45437" x="5994400" y="2889250"/>
          <p14:tracePt t="45454" x="5994400" y="2895600"/>
          <p14:tracePt t="45471" x="6000750" y="2901950"/>
          <p14:tracePt t="45487" x="6007100" y="2908300"/>
          <p14:tracePt t="45504" x="6013450" y="2914650"/>
          <p14:tracePt t="45521" x="6013450" y="2921000"/>
          <p14:tracePt t="45537" x="6032500" y="2933700"/>
          <p14:tracePt t="45554" x="6032500" y="2940050"/>
          <p14:tracePt t="45571" x="6045200" y="2946400"/>
          <p14:tracePt t="45587" x="6045200" y="2959100"/>
          <p14:tracePt t="45604" x="6064250" y="2965450"/>
          <p14:tracePt t="45621" x="6070600" y="2971800"/>
          <p14:tracePt t="45637" x="6076950" y="2978150"/>
          <p14:tracePt t="45654" x="6083300" y="2978150"/>
          <p14:tracePt t="45671" x="6096000" y="2984500"/>
          <p14:tracePt t="45687" x="6102350" y="2990850"/>
          <p14:tracePt t="45704" x="6115050" y="2990850"/>
          <p14:tracePt t="45721" x="6127750" y="2997200"/>
          <p14:tracePt t="45737" x="6140450" y="3003550"/>
          <p14:tracePt t="45754" x="6146800" y="3009900"/>
          <p14:tracePt t="45771" x="6165850" y="3009900"/>
          <p14:tracePt t="45788" x="6172200" y="3009900"/>
          <p14:tracePt t="45804" x="6191250" y="3016250"/>
          <p14:tracePt t="45820" x="6197600" y="3022600"/>
          <p14:tracePt t="45837" x="6216650" y="3028950"/>
          <p14:tracePt t="45854" x="6223000" y="3028950"/>
          <p14:tracePt t="45871" x="6235700" y="3028950"/>
          <p14:tracePt t="45887" x="6248400" y="3028950"/>
          <p14:tracePt t="45921" x="6267450" y="3028950"/>
          <p14:tracePt t="45954" x="6280150" y="3028950"/>
          <p14:tracePt t="45971" x="6286500" y="3028950"/>
          <p14:tracePt t="45987" x="6311900" y="3028950"/>
          <p14:tracePt t="46004" x="6324600" y="3028950"/>
          <p14:tracePt t="46021" x="6350000" y="3028950"/>
          <p14:tracePt t="46037" x="6394450" y="3022600"/>
          <p14:tracePt t="46054" x="6445250" y="2997200"/>
          <p14:tracePt t="46070" x="6496050" y="2971800"/>
          <p14:tracePt t="46087" x="6540500" y="2952750"/>
          <p14:tracePt t="46104" x="6584950" y="2933700"/>
          <p14:tracePt t="46120" x="6648450" y="2901950"/>
          <p14:tracePt t="46137" x="6667500" y="2889250"/>
          <p14:tracePt t="46154" x="6680200" y="2882900"/>
          <p14:tracePt t="46171" x="6692900" y="2876550"/>
          <p14:tracePt t="46187" x="6699250" y="2876550"/>
          <p14:tracePt t="46204" x="6705600" y="2876550"/>
          <p14:tracePt t="46220" x="6711950" y="2876550"/>
          <p14:tracePt t="46379" x="6705600" y="2876550"/>
          <p14:tracePt t="46387" x="6692900" y="2876550"/>
          <p14:tracePt t="46394" x="6686550" y="2882900"/>
          <p14:tracePt t="46404" x="6673850" y="2889250"/>
          <p14:tracePt t="46421" x="6635750" y="2908300"/>
          <p14:tracePt t="46437" x="6572250" y="2940050"/>
          <p14:tracePt t="46454" x="6521450" y="2946400"/>
          <p14:tracePt t="46471" x="6457950" y="2971800"/>
          <p14:tracePt t="46487" x="6400800" y="2984500"/>
          <p14:tracePt t="46504" x="6337300" y="3003550"/>
          <p14:tracePt t="46520" x="6286500" y="3022600"/>
          <p14:tracePt t="46537" x="6223000" y="3035300"/>
          <p14:tracePt t="46554" x="6146800" y="3048000"/>
          <p14:tracePt t="46570" x="6057900" y="3060700"/>
          <p14:tracePt t="46587" x="6007100" y="3067050"/>
          <p14:tracePt t="46604" x="5949950" y="3067050"/>
          <p14:tracePt t="46621" x="5899150" y="3067050"/>
          <p14:tracePt t="46637" x="5810250" y="3067050"/>
          <p14:tracePt t="46654" x="5759450" y="3067050"/>
          <p14:tracePt t="46670" x="5727700" y="3067050"/>
          <p14:tracePt t="46687" x="5695950" y="3054350"/>
          <p14:tracePt t="46704" x="5657850" y="3041650"/>
          <p14:tracePt t="46720" x="5626100" y="3028950"/>
          <p14:tracePt t="46737" x="5588000" y="3009900"/>
          <p14:tracePt t="46754" x="5549900" y="2990850"/>
          <p14:tracePt t="46770" x="5537200" y="2978150"/>
          <p14:tracePt t="46787" x="5524500" y="2978150"/>
          <p14:tracePt t="46804" x="5518150" y="2978150"/>
          <p14:tracePt t="47272" x="5518150" y="2971800"/>
          <p14:tracePt t="47301" x="5518150" y="2965450"/>
          <p14:tracePt t="47309" x="5524500" y="2959100"/>
          <p14:tracePt t="47338" x="5530850" y="2952750"/>
          <p14:tracePt t="47353" x="5530850" y="2946400"/>
          <p14:tracePt t="47368" x="5530850" y="2940050"/>
          <p14:tracePt t="47412" x="5530850" y="2933700"/>
          <p14:tracePt t="47486" x="5537200" y="2933700"/>
          <p14:tracePt t="47516" x="5543550" y="2933700"/>
          <p14:tracePt t="47552" x="5543550" y="2940050"/>
          <p14:tracePt t="47559" x="5549900" y="2946400"/>
          <p14:tracePt t="47570" x="5549900" y="2952750"/>
          <p14:tracePt t="47587" x="5549900" y="2959100"/>
          <p14:tracePt t="47603" x="5549900" y="2971800"/>
          <p14:tracePt t="47620" x="5549900" y="2984500"/>
          <p14:tracePt t="47637" x="5549900" y="2990850"/>
          <p14:tracePt t="47653" x="5549900" y="3003550"/>
          <p14:tracePt t="47670" x="5543550" y="3028950"/>
          <p14:tracePt t="47687" x="5537200" y="3048000"/>
          <p14:tracePt t="47703" x="5530850" y="3067050"/>
          <p14:tracePt t="47720" x="5524500" y="3086100"/>
          <p14:tracePt t="47737" x="5524500" y="3092450"/>
          <p14:tracePt t="47753" x="5524500" y="3098800"/>
          <p14:tracePt t="47770" x="5518150" y="3111500"/>
          <p14:tracePt t="47787" x="5511800" y="3117850"/>
          <p14:tracePt t="47803" x="5511800" y="3124200"/>
          <p14:tracePt t="47820" x="5511800" y="3130550"/>
          <p14:tracePt t="47847" x="5511800" y="3136900"/>
          <p14:tracePt t="47862" x="5511800" y="3143250"/>
          <p14:tracePt t="47877" x="5505450" y="3149600"/>
          <p14:tracePt t="47892" x="5499100" y="3149600"/>
          <p14:tracePt t="47914" x="5499100" y="3155950"/>
          <p14:tracePt t="47928" x="5499100" y="3162300"/>
          <p14:tracePt t="47937" x="5492750" y="3162300"/>
          <p14:tracePt t="47958" x="5486400" y="3162300"/>
          <p14:tracePt t="47973" x="5486400" y="3168650"/>
          <p14:tracePt t="47987" x="5480050" y="3181350"/>
          <p14:tracePt t="48020" x="5473700" y="3194050"/>
          <p14:tracePt t="48037" x="5473700" y="3200400"/>
          <p14:tracePt t="48053" x="5461000" y="3213100"/>
          <p14:tracePt t="48070" x="5454650" y="3225800"/>
          <p14:tracePt t="48087" x="5448300" y="3232150"/>
          <p14:tracePt t="48103" x="5435600" y="3244850"/>
          <p14:tracePt t="48120" x="5422900" y="3263900"/>
          <p14:tracePt t="48137" x="5410200" y="3282950"/>
          <p14:tracePt t="48153" x="5403850" y="3295650"/>
          <p14:tracePt t="48170" x="5378450" y="3314700"/>
          <p14:tracePt t="48187" x="5359400" y="3340100"/>
          <p14:tracePt t="48203" x="5340350" y="3346450"/>
          <p14:tracePt t="48220" x="5327650" y="3359150"/>
          <p14:tracePt t="48237" x="5302250" y="3371850"/>
          <p14:tracePt t="48253" x="5276850" y="3384550"/>
          <p14:tracePt t="48270" x="5264150" y="3397250"/>
          <p14:tracePt t="48287" x="5238750" y="3409950"/>
          <p14:tracePt t="48290" x="5226050" y="3422650"/>
          <p14:tracePt t="48303" x="5187950" y="3435350"/>
          <p14:tracePt t="48320" x="5149850" y="3454400"/>
          <p14:tracePt t="48337" x="5099050" y="3473450"/>
          <p14:tracePt t="48353" x="5048250" y="3498850"/>
          <p14:tracePt t="48370" x="4991100" y="3517900"/>
          <p14:tracePt t="48386" x="4946650" y="3524250"/>
          <p14:tracePt t="48403" x="4921250" y="3530600"/>
          <p14:tracePt t="48420" x="4908550" y="3530600"/>
          <p14:tracePt t="48718" x="4895850" y="3530600"/>
          <p14:tracePt t="48725" x="4883150" y="3536950"/>
          <p14:tracePt t="48737" x="4870450" y="3536950"/>
          <p14:tracePt t="48753" x="4813300" y="3556000"/>
          <p14:tracePt t="48770" x="4768850" y="3575050"/>
          <p14:tracePt t="48786" x="4705350" y="3594100"/>
          <p14:tracePt t="48803" x="4635500" y="3619500"/>
          <p14:tracePt t="48820" x="4546600" y="3625850"/>
          <p14:tracePt t="48836" x="4514850" y="3632200"/>
          <p14:tracePt t="48853" x="4489450" y="3632200"/>
          <p14:tracePt t="48870" x="4470400" y="3632200"/>
          <p14:tracePt t="48886" x="4445000" y="3632200"/>
          <p14:tracePt t="48903" x="4432300" y="3632200"/>
          <p14:tracePt t="48920" x="4413250" y="3632200"/>
          <p14:tracePt t="48936" x="4400550" y="3619500"/>
          <p14:tracePt t="48953" x="4375150" y="3600450"/>
          <p14:tracePt t="48970" x="4362450" y="3581400"/>
          <p14:tracePt t="48986" x="4343400" y="3549650"/>
          <p14:tracePt t="49004" x="4324350" y="3498850"/>
          <p14:tracePt t="49020" x="4318000" y="3467100"/>
          <p14:tracePt t="49036" x="4311650" y="3448050"/>
          <p14:tracePt t="49053" x="4311650" y="3429000"/>
          <p14:tracePt t="49070" x="4305300" y="3397250"/>
          <p14:tracePt t="49086" x="4305300" y="3371850"/>
          <p14:tracePt t="49103" x="4305300" y="3333750"/>
          <p14:tracePt t="49120" x="4298950" y="3295650"/>
          <p14:tracePt t="49137" x="4292600" y="3238500"/>
          <p14:tracePt t="49153" x="4286250" y="3200400"/>
          <p14:tracePt t="49170" x="4286250" y="3175000"/>
          <p14:tracePt t="49187" x="4286250" y="3155950"/>
          <p14:tracePt t="49203" x="4286250" y="3136900"/>
          <p14:tracePt t="49220" x="4286250" y="3124200"/>
          <p14:tracePt t="49236" x="4286250" y="3117850"/>
          <p14:tracePt t="49253" x="4286250" y="3111500"/>
          <p14:tracePt t="49270" x="4286250" y="3098800"/>
          <p14:tracePt t="49286" x="4286250" y="3092450"/>
          <p14:tracePt t="49303" x="4286250" y="3079750"/>
          <p14:tracePt t="49320" x="4286250" y="3073400"/>
          <p14:tracePt t="49336" x="4298950" y="3054350"/>
          <p14:tracePt t="49353" x="4311650" y="3041650"/>
          <p14:tracePt t="49370" x="4330700" y="3016250"/>
          <p14:tracePt t="49386" x="4343400" y="2997200"/>
          <p14:tracePt t="49403" x="4368800" y="2971800"/>
          <p14:tracePt t="49420" x="4375150" y="2959100"/>
          <p14:tracePt t="49436" x="4394200" y="2946400"/>
          <p14:tracePt t="49453" x="4413250" y="2927350"/>
          <p14:tracePt t="49470" x="4451350" y="2908300"/>
          <p14:tracePt t="49486" x="4476750" y="2895600"/>
          <p14:tracePt t="49503" x="4502150" y="2882900"/>
          <p14:tracePt t="49520" x="4546600" y="2870200"/>
          <p14:tracePt t="49536" x="4603750" y="2857500"/>
          <p14:tracePt t="49553" x="4660900" y="2832100"/>
          <p14:tracePt t="49570" x="4718050" y="2819400"/>
          <p14:tracePt t="49587" x="4819650" y="2787650"/>
          <p14:tracePt t="49603" x="4838700" y="2781300"/>
          <p14:tracePt t="49620" x="4902200" y="2762250"/>
          <p14:tracePt t="49636" x="4984750" y="2730500"/>
          <p14:tracePt t="49653" x="5054600" y="2711450"/>
          <p14:tracePt t="49670" x="5118100" y="2698750"/>
          <p14:tracePt t="49686" x="5156200" y="2692400"/>
          <p14:tracePt t="49703" x="5200650" y="2686050"/>
          <p14:tracePt t="49720" x="5257800" y="2686050"/>
          <p14:tracePt t="49736" x="5295900" y="2686050"/>
          <p14:tracePt t="49753" x="5340350" y="2686050"/>
          <p14:tracePt t="49770" x="5372100" y="2692400"/>
          <p14:tracePt t="49786" x="5410200" y="2717800"/>
          <p14:tracePt t="49803" x="5435600" y="2724150"/>
          <p14:tracePt t="49820" x="5461000" y="2736850"/>
          <p14:tracePt t="49836" x="5486400" y="2755900"/>
          <p14:tracePt t="49853" x="5518150" y="2768600"/>
          <p14:tracePt t="49870" x="5530850" y="2787650"/>
          <p14:tracePt t="49886" x="5543550" y="2794000"/>
          <p14:tracePt t="49903" x="5562600" y="2819400"/>
          <p14:tracePt t="49920" x="5588000" y="2857500"/>
          <p14:tracePt t="49936" x="5607050" y="2901950"/>
          <p14:tracePt t="49953" x="5613400" y="2933700"/>
          <p14:tracePt t="49970" x="5632450" y="2978150"/>
          <p14:tracePt t="49986" x="5638800" y="3016250"/>
          <p14:tracePt t="50003" x="5638800" y="3035300"/>
          <p14:tracePt t="50020" x="5638800" y="3054350"/>
          <p14:tracePt t="50037" x="5638800" y="3086100"/>
          <p14:tracePt t="50053" x="5638800" y="3111500"/>
          <p14:tracePt t="50070" x="5638800" y="3149600"/>
          <p14:tracePt t="50086" x="5638800" y="3181350"/>
          <p14:tracePt t="50103" x="5626100" y="3232150"/>
          <p14:tracePt t="50119" x="5613400" y="3270250"/>
          <p14:tracePt t="50136" x="5600700" y="3295650"/>
          <p14:tracePt t="50153" x="5575300" y="3327400"/>
          <p14:tracePt t="50170" x="5511800" y="3378200"/>
          <p14:tracePt t="50186" x="5435600" y="3448050"/>
          <p14:tracePt t="50203" x="5353050" y="3498850"/>
          <p14:tracePt t="50220" x="5283200" y="3568700"/>
          <p14:tracePt t="50236" x="5137150" y="3683000"/>
          <p14:tracePt t="50253" x="5029200" y="3746500"/>
          <p14:tracePt t="50270" x="4927600" y="3810000"/>
          <p14:tracePt t="50286" x="4826000" y="3860800"/>
          <p14:tracePt t="50289" x="4787900" y="3873500"/>
          <p14:tracePt t="50303" x="4686300" y="3911600"/>
          <p14:tracePt t="50320" x="4584700" y="3937000"/>
          <p14:tracePt t="50336" x="4483100" y="3956050"/>
          <p14:tracePt t="50353" x="4381500" y="3981450"/>
          <p14:tracePt t="50369" x="4254500" y="3994150"/>
          <p14:tracePt t="50386" x="4184650" y="4006850"/>
          <p14:tracePt t="50403" x="4083050" y="4025900"/>
          <p14:tracePt t="50420" x="3987800" y="4032250"/>
          <p14:tracePt t="50436" x="3841750" y="4038600"/>
          <p14:tracePt t="50453" x="3778250" y="4038600"/>
          <p14:tracePt t="50470" x="3721100" y="4038600"/>
          <p14:tracePt t="50487" x="3600450" y="4038600"/>
          <p14:tracePt t="50503" x="3511550" y="4038600"/>
          <p14:tracePt t="50520" x="3435350" y="4032250"/>
          <p14:tracePt t="50536" x="3365500" y="4025900"/>
          <p14:tracePt t="50553" x="3282950" y="4006850"/>
          <p14:tracePt t="50569" x="3213100" y="3981450"/>
          <p14:tracePt t="50586" x="3155950" y="3962400"/>
          <p14:tracePt t="50603" x="3117850" y="3943350"/>
          <p14:tracePt t="50620" x="3067050" y="3917950"/>
          <p14:tracePt t="50636" x="3048000" y="3886200"/>
          <p14:tracePt t="50653" x="3028950" y="3873500"/>
          <p14:tracePt t="50670" x="3003550" y="3848100"/>
          <p14:tracePt t="50686" x="2984500" y="3810000"/>
          <p14:tracePt t="50703" x="2978150" y="3784600"/>
          <p14:tracePt t="50720" x="2971800" y="3765550"/>
          <p14:tracePt t="50736" x="2971800" y="3752850"/>
          <p14:tracePt t="50753" x="2971800" y="3727450"/>
          <p14:tracePt t="50769" x="2978150" y="3714750"/>
          <p14:tracePt t="50786" x="2984500" y="3689350"/>
          <p14:tracePt t="50803" x="3003550" y="3663950"/>
          <p14:tracePt t="50819" x="3028950" y="3625850"/>
          <p14:tracePt t="50836" x="3035300" y="3600450"/>
          <p14:tracePt t="50853" x="3048000" y="3575050"/>
          <p14:tracePt t="50869" x="3054350" y="3556000"/>
          <p14:tracePt t="50886" x="3060700" y="3524250"/>
          <p14:tracePt t="50903" x="3060700" y="3511550"/>
          <p14:tracePt t="50920" x="3060700" y="3498850"/>
          <p14:tracePt t="50936" x="3060700" y="3486150"/>
          <p14:tracePt t="50953" x="3060700" y="3479800"/>
          <p14:tracePt t="50986" x="3054350" y="3473450"/>
          <p14:tracePt t="51003" x="3041650" y="3460750"/>
          <p14:tracePt t="51019" x="3035300" y="3460750"/>
          <p14:tracePt t="51036" x="3022600" y="3460750"/>
          <p14:tracePt t="51053" x="3016250" y="3454400"/>
          <p14:tracePt t="51069" x="3003550" y="3448050"/>
          <p14:tracePt t="51103" x="2997200" y="3448050"/>
          <p14:tracePt t="51119" x="2990850" y="3448050"/>
          <p14:tracePt t="51136" x="2978150" y="3448050"/>
          <p14:tracePt t="51153" x="2971800" y="3448050"/>
          <p14:tracePt t="51170" x="2965450" y="3448050"/>
          <p14:tracePt t="51186" x="2952750" y="3448050"/>
          <p14:tracePt t="51203" x="2933700" y="3448050"/>
          <p14:tracePt t="51219" x="2921000" y="3448050"/>
          <p14:tracePt t="51236" x="2908300" y="3454400"/>
          <p14:tracePt t="51253" x="2895600" y="3460750"/>
          <p14:tracePt t="51269" x="2876550" y="3467100"/>
          <p14:tracePt t="51286" x="2863850" y="3473450"/>
          <p14:tracePt t="51303" x="2857500" y="3486150"/>
          <p14:tracePt t="51319" x="2851150" y="3492500"/>
          <p14:tracePt t="51336" x="2832100" y="3511550"/>
          <p14:tracePt t="51353" x="2832100" y="3524250"/>
          <p14:tracePt t="51370" x="2819400" y="3530600"/>
          <p14:tracePt t="51387" x="2813050" y="3543300"/>
          <p14:tracePt t="51403" x="2800350" y="3549650"/>
          <p14:tracePt t="51419" x="2800350" y="3562350"/>
          <p14:tracePt t="51436" x="2787650" y="3562350"/>
          <p14:tracePt t="51453" x="2781300" y="3575050"/>
          <p14:tracePt t="51469" x="2768600" y="3581400"/>
          <p14:tracePt t="51486" x="2762250" y="3594100"/>
          <p14:tracePt t="51503" x="2755900" y="3594100"/>
          <p14:tracePt t="51519" x="2755900" y="3606800"/>
          <p14:tracePt t="51536" x="2749550" y="3613150"/>
          <p14:tracePt t="51553" x="2743200" y="3619500"/>
          <p14:tracePt t="51569" x="2736850" y="3625850"/>
          <p14:tracePt t="51586" x="2724150" y="3638550"/>
          <p14:tracePt t="51602" x="2724150" y="3657600"/>
          <p14:tracePt t="51619" x="2711450" y="3663950"/>
          <p14:tracePt t="51636" x="2705100" y="3670300"/>
          <p14:tracePt t="51652" x="2698750" y="3689350"/>
          <p14:tracePt t="51669" x="2692400" y="3708400"/>
          <p14:tracePt t="51686" x="2692400" y="3714750"/>
          <p14:tracePt t="51703" x="2692400" y="3727450"/>
          <p14:tracePt t="51719" x="2679700" y="3733800"/>
          <p14:tracePt t="51736" x="2679700" y="3740150"/>
          <p14:tracePt t="51753" x="2673350" y="3752850"/>
          <p14:tracePt t="51769" x="2673350" y="3759200"/>
          <p14:tracePt t="51786" x="2667000" y="3771900"/>
          <p14:tracePt t="51803" x="2667000" y="3778250"/>
          <p14:tracePt t="51819" x="2667000" y="3784600"/>
          <p14:tracePt t="51836" x="2667000" y="3790950"/>
          <p14:tracePt t="51853" x="2667000" y="3810000"/>
          <p14:tracePt t="51869" x="2667000" y="3822700"/>
          <p14:tracePt t="51886" x="2667000" y="3829050"/>
          <p14:tracePt t="51903" x="2667000" y="3848100"/>
          <p14:tracePt t="51919" x="2667000" y="3860800"/>
          <p14:tracePt t="51936" x="2667000" y="3873500"/>
          <p14:tracePt t="51953" x="2667000" y="3879850"/>
          <p14:tracePt t="51969" x="2667000" y="3898900"/>
          <p14:tracePt t="51986" x="2673350" y="3905250"/>
          <p14:tracePt t="52003" x="2679700" y="3917950"/>
          <p14:tracePt t="52019" x="2686050" y="3924300"/>
          <p14:tracePt t="52036" x="2698750" y="3937000"/>
          <p14:tracePt t="52052" x="2705100" y="3943350"/>
          <p14:tracePt t="52069" x="2711450" y="3949700"/>
          <p14:tracePt t="52086" x="2717800" y="3962400"/>
          <p14:tracePt t="52102" x="2730500" y="3968750"/>
          <p14:tracePt t="52119" x="2730500" y="3981450"/>
          <p14:tracePt t="52136" x="2749550" y="3987800"/>
          <p14:tracePt t="52153" x="2762250" y="4000500"/>
          <p14:tracePt t="52169" x="2781300" y="4013200"/>
          <p14:tracePt t="52186" x="2787650" y="4019550"/>
          <p14:tracePt t="52202" x="2800350" y="4019550"/>
          <p14:tracePt t="52219" x="2813050" y="4019550"/>
          <p14:tracePt t="52236" x="2825750" y="4025900"/>
          <p14:tracePt t="52252" x="2838450" y="4025900"/>
          <p14:tracePt t="52269" x="2851150" y="4025900"/>
          <p14:tracePt t="52286" x="2857500" y="4025900"/>
          <p14:tracePt t="52302" x="2876550" y="4025900"/>
          <p14:tracePt t="52319" x="2889250" y="4025900"/>
          <p14:tracePt t="52336" x="2901950" y="4025900"/>
          <p14:tracePt t="52353" x="2908300" y="4025900"/>
          <p14:tracePt t="52369" x="2921000" y="4019550"/>
          <p14:tracePt t="52386" x="2927350" y="4013200"/>
          <p14:tracePt t="52403" x="2933700" y="4013200"/>
          <p14:tracePt t="52419" x="2952750" y="4006850"/>
          <p14:tracePt t="52436" x="2965450" y="4006850"/>
          <p14:tracePt t="52452" x="2971800" y="4006850"/>
          <p14:tracePt t="52469" x="2984500" y="4006850"/>
          <p14:tracePt t="52486" x="2997200" y="4006850"/>
          <p14:tracePt t="52502" x="3009900" y="4006850"/>
          <p14:tracePt t="52519" x="3016250" y="4006850"/>
          <p14:tracePt t="52536" x="3028950" y="4006850"/>
          <p14:tracePt t="52552" x="3041650" y="4000500"/>
          <p14:tracePt t="52569" x="3054350" y="4000500"/>
          <p14:tracePt t="52586" x="3060700" y="4000500"/>
          <p14:tracePt t="52602" x="3067050" y="3994150"/>
          <p14:tracePt t="52619" x="3086100" y="3987800"/>
          <p14:tracePt t="52636" x="3092450" y="3987800"/>
          <p14:tracePt t="52652" x="3105150" y="3987800"/>
          <p14:tracePt t="52669" x="3111500" y="3981450"/>
          <p14:tracePt t="52686" x="3136900" y="3975100"/>
          <p14:tracePt t="52702" x="3155950" y="3968750"/>
          <p14:tracePt t="52719" x="3175000" y="3962400"/>
          <p14:tracePt t="52736" x="3219450" y="3943350"/>
          <p14:tracePt t="52752" x="3238500" y="3937000"/>
          <p14:tracePt t="52769" x="3251200" y="3930650"/>
          <p14:tracePt t="52786" x="3270250" y="3917950"/>
          <p14:tracePt t="52802" x="3289300" y="3898900"/>
          <p14:tracePt t="52819" x="3302000" y="3879850"/>
          <p14:tracePt t="52836" x="3321050" y="3854450"/>
          <p14:tracePt t="52852" x="3340100" y="3822700"/>
          <p14:tracePt t="52869" x="3352800" y="3784600"/>
          <p14:tracePt t="52886" x="3359150" y="3765550"/>
          <p14:tracePt t="52902" x="3359150" y="3746500"/>
          <p14:tracePt t="52919" x="3359150" y="3727450"/>
          <p14:tracePt t="52935" x="3359150" y="3695700"/>
          <p14:tracePt t="52952" x="3359150" y="3676650"/>
          <p14:tracePt t="52969" x="3352800" y="3663950"/>
          <p14:tracePt t="52986" x="3340100" y="3644900"/>
          <p14:tracePt t="53002" x="3314700" y="3619500"/>
          <p14:tracePt t="53019" x="3295650" y="3594100"/>
          <p14:tracePt t="53036" x="3263900" y="3581400"/>
          <p14:tracePt t="53052" x="3238500" y="3562350"/>
          <p14:tracePt t="53069" x="3187700" y="3536950"/>
          <p14:tracePt t="53086" x="3162300" y="3530600"/>
          <p14:tracePt t="53102" x="3143250" y="3530600"/>
          <p14:tracePt t="53119" x="3111500" y="3530600"/>
          <p14:tracePt t="53135" x="3073400" y="3530600"/>
          <p14:tracePt t="53152" x="3041650" y="3530600"/>
          <p14:tracePt t="53169" x="3016250" y="3530600"/>
          <p14:tracePt t="53186" x="2990850" y="3530600"/>
          <p14:tracePt t="53202" x="2952750" y="3530600"/>
          <p14:tracePt t="53219" x="2933700" y="3530600"/>
          <p14:tracePt t="53236" x="2914650" y="3530600"/>
          <p14:tracePt t="53252" x="2889250" y="3543300"/>
          <p14:tracePt t="53269" x="2882900" y="3549650"/>
          <p14:tracePt t="53285" x="2870200" y="3562350"/>
          <p14:tracePt t="53302" x="2851150" y="3581400"/>
          <p14:tracePt t="53319" x="2825750" y="3619500"/>
          <p14:tracePt t="53335" x="2806700" y="3651250"/>
          <p14:tracePt t="53352" x="2781300" y="3676650"/>
          <p14:tracePt t="53369" x="2768600" y="3702050"/>
          <p14:tracePt t="53386" x="2743200" y="3727450"/>
          <p14:tracePt t="53402" x="2730500" y="3759200"/>
          <p14:tracePt t="53419" x="2711450" y="3790950"/>
          <p14:tracePt t="53435" x="2698750" y="3829050"/>
          <p14:tracePt t="53452" x="2667000" y="3886200"/>
          <p14:tracePt t="53469" x="2647950" y="3930650"/>
          <p14:tracePt t="53485" x="2635250" y="3956050"/>
          <p14:tracePt t="53502" x="2616200" y="3994150"/>
          <p14:tracePt t="53519" x="2584450" y="4032250"/>
          <p14:tracePt t="53536" x="2565400" y="4064000"/>
          <p14:tracePt t="53552" x="2533650" y="4089400"/>
          <p14:tracePt t="53569" x="2508250" y="4114800"/>
          <p14:tracePt t="53585" x="2463800" y="4159250"/>
          <p14:tracePt t="53602" x="2432050" y="4178300"/>
          <p14:tracePt t="53619" x="2400300" y="4197350"/>
          <p14:tracePt t="53636" x="2368550" y="4216400"/>
          <p14:tracePt t="53652" x="2324100" y="4229100"/>
          <p14:tracePt t="53669" x="2305050" y="4229100"/>
          <p14:tracePt t="53686" x="2292350" y="4229100"/>
          <p14:tracePt t="53703" x="2279650" y="4235450"/>
          <p14:tracePt t="54147" x="2273300" y="4241800"/>
          <p14:tracePt t="54154" x="2266950" y="4241800"/>
          <p14:tracePt t="54168" x="2260600" y="4241800"/>
          <p14:tracePt t="54176" x="2260600" y="4248150"/>
          <p14:tracePt t="54185" x="2254250" y="4254500"/>
          <p14:tracePt t="54202" x="2247900" y="4260850"/>
          <p14:tracePt t="54219" x="2228850" y="4279900"/>
          <p14:tracePt t="54235" x="2216150" y="4286250"/>
          <p14:tracePt t="54252" x="2203450" y="4305300"/>
          <p14:tracePt t="54269" x="2178050" y="4324350"/>
          <p14:tracePt t="54285" x="2152650" y="4349750"/>
          <p14:tracePt t="54302" x="2127250" y="4375150"/>
          <p14:tracePt t="54319" x="2114550" y="4387850"/>
          <p14:tracePt t="54335" x="2089150" y="4413250"/>
          <p14:tracePt t="54339" x="2082800" y="4425950"/>
          <p14:tracePt t="54352" x="2070100" y="4438650"/>
          <p14:tracePt t="54369" x="2057400" y="4451350"/>
          <p14:tracePt t="54385" x="2044700" y="4464050"/>
          <p14:tracePt t="54402" x="2038350" y="4470400"/>
          <p14:tracePt t="54419" x="2025650" y="4483100"/>
          <p14:tracePt t="54435" x="2019300" y="4495800"/>
          <p14:tracePt t="54452" x="2006600" y="4502150"/>
          <p14:tracePt t="54485" x="1993900" y="4508500"/>
          <p14:tracePt t="54502" x="1987550" y="4514850"/>
          <p14:tracePt t="54519" x="1974850" y="4514850"/>
          <p14:tracePt t="54535" x="1974850" y="4521200"/>
          <p14:tracePt t="54552" x="1962150" y="4527550"/>
          <p14:tracePt t="54569" x="1943100" y="4540250"/>
          <p14:tracePt t="54585" x="1936750" y="4546600"/>
          <p14:tracePt t="54603" x="1911350" y="4565650"/>
          <p14:tracePt t="54619" x="1885950" y="4584700"/>
          <p14:tracePt t="54635" x="1873250" y="4591050"/>
          <p14:tracePt t="54652" x="1860550" y="4603750"/>
          <p14:tracePt t="54669" x="1847850" y="4622800"/>
          <p14:tracePt t="54685" x="1828800" y="4641850"/>
          <p14:tracePt t="54702" x="1822450" y="4654550"/>
          <p14:tracePt t="54719" x="1809750" y="4660900"/>
          <p14:tracePt t="54735" x="1790700" y="4673600"/>
          <p14:tracePt t="54752" x="1784350" y="4679950"/>
          <p14:tracePt t="54769" x="1771650" y="4692650"/>
          <p14:tracePt t="54785" x="1765300" y="4699000"/>
          <p14:tracePt t="54802" x="1746250" y="4711700"/>
          <p14:tracePt t="54819" x="1739900" y="4711700"/>
          <p14:tracePt t="54835" x="1727200" y="4724400"/>
          <p14:tracePt t="54852" x="1720850" y="4730750"/>
          <p14:tracePt t="54869" x="1701800" y="4737100"/>
          <p14:tracePt t="54885" x="1689100" y="4743450"/>
          <p14:tracePt t="54902" x="1682750" y="4743450"/>
          <p14:tracePt t="54919" x="1670050" y="4749800"/>
          <p14:tracePt t="54935" x="1657350" y="4762500"/>
          <p14:tracePt t="54952" x="1644650" y="4768850"/>
          <p14:tracePt t="54968" x="1638300" y="4775200"/>
          <p14:tracePt t="54985" x="1625600" y="4781550"/>
          <p14:tracePt t="55002" x="1606550" y="4794250"/>
          <p14:tracePt t="55018" x="1600200" y="4800600"/>
          <p14:tracePt t="55035" x="1587500" y="4813300"/>
          <p14:tracePt t="55052" x="1574800" y="4819650"/>
          <p14:tracePt t="55068" x="1562100" y="4826000"/>
          <p14:tracePt t="55085" x="1549400" y="4826000"/>
          <p14:tracePt t="55102" x="1543050" y="4832350"/>
          <p14:tracePt t="55119" x="1530350" y="4845050"/>
          <p14:tracePt t="55135" x="1517650" y="4845050"/>
          <p14:tracePt t="55152" x="1511300" y="4851400"/>
          <p14:tracePt t="55168" x="1504950" y="4857750"/>
          <p14:tracePt t="55185" x="1492250" y="4870450"/>
          <p14:tracePt t="55202" x="1485900" y="4876800"/>
          <p14:tracePt t="55218" x="1473200" y="4876800"/>
          <p14:tracePt t="55235" x="1466850" y="4883150"/>
          <p14:tracePt t="55252" x="1447800" y="4895850"/>
          <p14:tracePt t="55268" x="1435100" y="4908550"/>
          <p14:tracePt t="55285" x="1416050" y="4908550"/>
          <p14:tracePt t="55302" x="1397000" y="4921250"/>
          <p14:tracePt t="55318" x="1377950" y="4927600"/>
          <p14:tracePt t="55335" x="1371600" y="4933950"/>
          <p14:tracePt t="55352" x="1352550" y="4933950"/>
          <p14:tracePt t="55368" x="1339850" y="4933950"/>
          <p14:tracePt t="55385" x="1327150" y="4946650"/>
          <p14:tracePt t="55402" x="1314450" y="4946650"/>
          <p14:tracePt t="55418" x="1301750" y="4946650"/>
          <p14:tracePt t="55435" x="1295400" y="4946650"/>
          <p14:tracePt t="55452" x="1276350" y="4946650"/>
          <p14:tracePt t="55468" x="1270000" y="4953000"/>
          <p14:tracePt t="55485" x="1250950" y="4959350"/>
          <p14:tracePt t="55502" x="1231900" y="4965700"/>
          <p14:tracePt t="55518" x="1225550" y="4965700"/>
          <p14:tracePt t="55535" x="1219200" y="4972050"/>
          <p14:tracePt t="55552" x="1200150" y="4978400"/>
          <p14:tracePt t="55569" x="1187450" y="4984750"/>
          <p14:tracePt t="55585" x="1181100" y="4997450"/>
          <p14:tracePt t="55602" x="1168400" y="4997450"/>
          <p14:tracePt t="55618" x="1162050" y="5003800"/>
          <p14:tracePt t="55635" x="1155700" y="5010150"/>
          <p14:tracePt t="55652" x="1155700" y="5016500"/>
          <p14:tracePt t="55669" x="1149350" y="5016500"/>
          <p14:tracePt t="55685" x="1149350" y="5022850"/>
          <p14:tracePt t="57282" x="1155700" y="5022850"/>
          <p14:tracePt t="57304" x="1162050" y="5022850"/>
          <p14:tracePt t="57310" x="1174750" y="5022850"/>
          <p14:tracePt t="57325" x="1187450" y="5022850"/>
          <p14:tracePt t="57335" x="1200150" y="5022850"/>
          <p14:tracePt t="57351" x="1219200" y="5010150"/>
          <p14:tracePt t="57368" x="1276350" y="4997450"/>
          <p14:tracePt t="57385" x="1327150" y="4978400"/>
          <p14:tracePt t="57401" x="1377950" y="4953000"/>
          <p14:tracePt t="57418" x="1441450" y="4927600"/>
          <p14:tracePt t="57435" x="1562100" y="4883150"/>
          <p14:tracePt t="57452" x="1625600" y="4870450"/>
          <p14:tracePt t="57468" x="1708150" y="4857750"/>
          <p14:tracePt t="57485" x="1765300" y="4838700"/>
          <p14:tracePt t="57501" x="1866900" y="4819650"/>
          <p14:tracePt t="57518" x="1949450" y="4813300"/>
          <p14:tracePt t="57535" x="2012950" y="4806950"/>
          <p14:tracePt t="57551" x="2070100" y="4794250"/>
          <p14:tracePt t="57568" x="2139950" y="4781550"/>
          <p14:tracePt t="57585" x="2171700" y="4781550"/>
          <p14:tracePt t="57602" x="2209800" y="4775200"/>
          <p14:tracePt t="57618" x="2241550" y="4768850"/>
          <p14:tracePt t="57635" x="2286000" y="4756150"/>
          <p14:tracePt t="57651" x="2324100" y="4749800"/>
          <p14:tracePt t="57668" x="2349500" y="4737100"/>
          <p14:tracePt t="57685" x="2374900" y="4730750"/>
          <p14:tracePt t="57701" x="2413000" y="4705350"/>
          <p14:tracePt t="57718" x="2438400" y="4686300"/>
          <p14:tracePt t="57735" x="2470150" y="4667250"/>
          <p14:tracePt t="57752" x="2514600" y="4622800"/>
          <p14:tracePt t="57768" x="2552700" y="4591050"/>
          <p14:tracePt t="57784" x="2597150" y="4552950"/>
          <p14:tracePt t="57801" x="2654300" y="4514850"/>
          <p14:tracePt t="57818" x="2794000" y="4445000"/>
          <p14:tracePt t="57834" x="2895600" y="4400550"/>
          <p14:tracePt t="57851" x="3022600" y="4362450"/>
          <p14:tracePt t="57868" x="3117850" y="4337050"/>
          <p14:tracePt t="57885" x="3244850" y="4298950"/>
          <p14:tracePt t="57901" x="3302000" y="4292600"/>
          <p14:tracePt t="57918" x="3365500" y="4279900"/>
          <p14:tracePt t="57934" x="3390900" y="4273550"/>
          <p14:tracePt t="57951" x="3416300" y="4273550"/>
          <p14:tracePt t="58483" x="3422650" y="4273550"/>
          <p14:tracePt t="58513" x="3429000" y="4267200"/>
          <p14:tracePt t="58549" x="3429000" y="4260850"/>
          <p14:tracePt t="58564" x="3435350" y="4260850"/>
          <p14:tracePt t="58579" x="3441700" y="4260850"/>
          <p14:tracePt t="58587" x="3448050" y="4254500"/>
          <p14:tracePt t="58601" x="3454400" y="4248150"/>
          <p14:tracePt t="58618" x="3467100" y="4241800"/>
          <p14:tracePt t="58634" x="3479800" y="4241800"/>
          <p14:tracePt t="58651" x="3498850" y="4229100"/>
          <p14:tracePt t="58668" x="3524250" y="4222750"/>
          <p14:tracePt t="58684" x="3543300" y="4210050"/>
          <p14:tracePt t="58701" x="3556000" y="4197350"/>
          <p14:tracePt t="58718" x="3587750" y="4191000"/>
          <p14:tracePt t="58734" x="3606800" y="4178300"/>
          <p14:tracePt t="58751" x="3619500" y="4171950"/>
          <p14:tracePt t="58768" x="3632200" y="4171950"/>
          <p14:tracePt t="58784" x="3644900" y="4165600"/>
          <p14:tracePt t="58801" x="3663950" y="4165600"/>
          <p14:tracePt t="58834" x="3676650" y="4165600"/>
          <p14:tracePt t="58851" x="3683000" y="4165600"/>
          <p14:tracePt t="58868" x="3695700" y="4165600"/>
          <p14:tracePt t="58884" x="3702050" y="4165600"/>
          <p14:tracePt t="58901" x="3714750" y="4165600"/>
          <p14:tracePt t="58918" x="3721100" y="4165600"/>
          <p14:tracePt t="58934" x="3733800" y="4165600"/>
          <p14:tracePt t="58968" x="3746500" y="4165600"/>
          <p14:tracePt t="58984" x="3752850" y="4159250"/>
          <p14:tracePt t="59001" x="3759200" y="4159250"/>
          <p14:tracePt t="59018" x="3765550" y="4159250"/>
          <p14:tracePt t="59034" x="3778250" y="4159250"/>
          <p14:tracePt t="59051" x="3784600" y="4152900"/>
          <p14:tracePt t="59068" x="3797300" y="4146550"/>
          <p14:tracePt t="59084" x="3803650" y="4146550"/>
          <p14:tracePt t="59101" x="3816350" y="4140200"/>
          <p14:tracePt t="59118" x="3841750" y="4133850"/>
          <p14:tracePt t="59134" x="3860800" y="4133850"/>
          <p14:tracePt t="59151" x="3892550" y="4127500"/>
          <p14:tracePt t="59168" x="3924300" y="4114800"/>
          <p14:tracePt t="59184" x="3949700" y="4095750"/>
          <p14:tracePt t="59201" x="4000500" y="4076700"/>
          <p14:tracePt t="59217" x="4064000" y="4044950"/>
          <p14:tracePt t="59235" x="4184650" y="3975100"/>
          <p14:tracePt t="59251" x="4254500" y="3924300"/>
          <p14:tracePt t="59268" x="4318000" y="3879850"/>
          <p14:tracePt t="59284" x="4368800" y="3848100"/>
          <p14:tracePt t="59301" x="4457700" y="3797300"/>
          <p14:tracePt t="59317" x="4502150" y="3771900"/>
          <p14:tracePt t="59334" x="4552950" y="3752850"/>
          <p14:tracePt t="59351" x="4591050" y="3740150"/>
          <p14:tracePt t="59367" x="4629150" y="3721100"/>
          <p14:tracePt t="59384" x="4648200" y="3714750"/>
          <p14:tracePt t="59401" x="4660900" y="3708400"/>
          <p14:tracePt t="59418" x="4673600" y="3708400"/>
          <p14:tracePt t="59434" x="4705350" y="3702050"/>
          <p14:tracePt t="59451" x="4718050" y="3702050"/>
          <p14:tracePt t="59467" x="4737100" y="3702050"/>
          <p14:tracePt t="59484" x="4743450" y="3702050"/>
          <p14:tracePt t="59501" x="4762500" y="3702050"/>
          <p14:tracePt t="59517" x="4768850" y="3702050"/>
          <p14:tracePt t="59534" x="4787900" y="3702050"/>
          <p14:tracePt t="59551" x="4800600" y="3702050"/>
          <p14:tracePt t="59567" x="4838700" y="3702050"/>
          <p14:tracePt t="59584" x="4851400" y="3695700"/>
          <p14:tracePt t="59601" x="4864100" y="3695700"/>
          <p14:tracePt t="59618" x="4876800" y="3695700"/>
          <p14:tracePt t="59634" x="4889500" y="3695700"/>
          <p14:tracePt t="60025" x="4889500" y="3689350"/>
          <p14:tracePt t="60032" x="4895850" y="3689350"/>
          <p14:tracePt t="60039" x="4902200" y="3689350"/>
          <p14:tracePt t="60051" x="4908550" y="3689350"/>
          <p14:tracePt t="60068" x="4927600" y="3683000"/>
          <p14:tracePt t="60084" x="4953000" y="3670300"/>
          <p14:tracePt t="60101" x="4978400" y="3657600"/>
          <p14:tracePt t="60117" x="5003800" y="3644900"/>
          <p14:tracePt t="60134" x="5054600" y="3619500"/>
          <p14:tracePt t="60151" x="5086350" y="3600450"/>
          <p14:tracePt t="60167" x="5118100" y="3581400"/>
          <p14:tracePt t="60184" x="5162550" y="3568700"/>
          <p14:tracePt t="60201" x="5251450" y="3536950"/>
          <p14:tracePt t="60217" x="5327650" y="3517900"/>
          <p14:tracePt t="60234" x="5397500" y="3498850"/>
          <p14:tracePt t="60251" x="5441950" y="3486150"/>
          <p14:tracePt t="60267" x="5511800" y="3467100"/>
          <p14:tracePt t="60284" x="5543550" y="3454400"/>
          <p14:tracePt t="60301" x="5581650" y="3448050"/>
          <p14:tracePt t="60318" x="5613400" y="3435350"/>
          <p14:tracePt t="60334" x="5651500" y="3422650"/>
          <p14:tracePt t="60351" x="5683250" y="3416300"/>
          <p14:tracePt t="60367" x="5708650" y="3403600"/>
          <p14:tracePt t="60384" x="5734050" y="3397250"/>
          <p14:tracePt t="60386" x="5740400" y="3390900"/>
          <p14:tracePt t="60401" x="5759450" y="3390900"/>
          <p14:tracePt t="60417" x="5772150" y="3384550"/>
          <p14:tracePt t="60434" x="5791200" y="3378200"/>
          <p14:tracePt t="60451" x="5810250" y="3371850"/>
          <p14:tracePt t="60467" x="5842000" y="3371850"/>
          <p14:tracePt t="60484" x="5861050" y="3371850"/>
          <p14:tracePt t="60501" x="5892800" y="3371850"/>
          <p14:tracePt t="60518" x="5924550" y="3371850"/>
          <p14:tracePt t="60534" x="5962650" y="3371850"/>
          <p14:tracePt t="60551" x="5988050" y="3378200"/>
          <p14:tracePt t="60568" x="6019800" y="3384550"/>
          <p14:tracePt t="60584" x="6051550" y="3390900"/>
          <p14:tracePt t="60601" x="6070600" y="3390900"/>
          <p14:tracePt t="60617" x="6083300" y="3397250"/>
          <p14:tracePt t="60634" x="6096000" y="3403600"/>
          <p14:tracePt t="60651" x="6108700" y="3409950"/>
          <p14:tracePt t="61065" x="6115050" y="3409950"/>
          <p14:tracePt t="61072" x="6121400" y="3409950"/>
          <p14:tracePt t="61084" x="6127750" y="3409950"/>
          <p14:tracePt t="61100" x="6146800" y="3409950"/>
          <p14:tracePt t="61117" x="6178550" y="3409950"/>
          <p14:tracePt t="61134" x="6203950" y="3409950"/>
          <p14:tracePt t="61151" x="6229350" y="3409950"/>
          <p14:tracePt t="61167" x="6261100" y="3409950"/>
          <p14:tracePt t="61184" x="6280150" y="3409950"/>
          <p14:tracePt t="61201" x="6305550" y="3409950"/>
          <p14:tracePt t="61217" x="6311900" y="3409950"/>
          <p14:tracePt t="61234" x="6324600" y="3422650"/>
          <p14:tracePt t="61250" x="6337300" y="3429000"/>
          <p14:tracePt t="61267" x="6343650" y="3435350"/>
          <p14:tracePt t="61284" x="6356350" y="3448050"/>
          <p14:tracePt t="61300" x="6369050" y="3467100"/>
          <p14:tracePt t="61317" x="6375400" y="3479800"/>
          <p14:tracePt t="61334" x="6381750" y="3492500"/>
          <p14:tracePt t="61351" x="6388100" y="3505200"/>
          <p14:tracePt t="63115" x="6394450" y="3505200"/>
          <p14:tracePt t="63153" x="6400800" y="3505200"/>
          <p14:tracePt t="63159" x="6407150" y="3505200"/>
          <p14:tracePt t="63167" x="6413500" y="3505200"/>
          <p14:tracePt t="63183" x="6426200" y="3498850"/>
          <p14:tracePt t="63200" x="6445250" y="3492500"/>
          <p14:tracePt t="63217" x="6508750" y="3460750"/>
          <p14:tracePt t="63233" x="6565900" y="3435350"/>
          <p14:tracePt t="63250" x="6642100" y="3397250"/>
          <p14:tracePt t="63267" x="6737350" y="3359150"/>
          <p14:tracePt t="63284" x="6921500" y="3302000"/>
          <p14:tracePt t="63300" x="7054850" y="3276600"/>
          <p14:tracePt t="63317" x="7175500" y="3263900"/>
          <p14:tracePt t="63334" x="7283450" y="3257550"/>
          <p14:tracePt t="63350" x="7454900" y="3244850"/>
          <p14:tracePt t="63367" x="7550150" y="3244850"/>
          <p14:tracePt t="63384" x="7626350" y="3244850"/>
          <p14:tracePt t="63387" x="7664450" y="3244850"/>
          <p14:tracePt t="63400" x="7689850" y="3244850"/>
          <p14:tracePt t="63417" x="7766050" y="3257550"/>
          <p14:tracePt t="63433" x="7804150" y="3276600"/>
          <p14:tracePt t="63450" x="7835900" y="3295650"/>
          <p14:tracePt t="63467" x="7861300" y="3308350"/>
          <p14:tracePt t="63483" x="7899400" y="3327400"/>
          <p14:tracePt t="63845" x="7905750" y="3327400"/>
          <p14:tracePt t="63853" x="7912100" y="3327400"/>
          <p14:tracePt t="63867" x="7924800" y="3327400"/>
          <p14:tracePt t="63875" x="7937500" y="3327400"/>
          <p14:tracePt t="63883" x="7943850" y="3327400"/>
          <p14:tracePt t="63900" x="7962900" y="3321050"/>
          <p14:tracePt t="63917" x="7988300" y="3314700"/>
          <p14:tracePt t="63933" x="8039100" y="3302000"/>
          <p14:tracePt t="63950" x="8077200" y="3282950"/>
          <p14:tracePt t="63967" x="8115300" y="3270250"/>
          <p14:tracePt t="63983" x="8153400" y="3263900"/>
          <p14:tracePt t="64000" x="8204200" y="3251200"/>
          <p14:tracePt t="64016" x="8223250" y="3244850"/>
          <p14:tracePt t="64033" x="8242300" y="3238500"/>
          <p14:tracePt t="64050" x="8248650" y="3232150"/>
          <p14:tracePt t="64066" x="8255000" y="3232150"/>
          <p14:tracePt t="64083" x="8261350" y="3232150"/>
          <p14:tracePt t="64100" x="8267700" y="3232150"/>
          <p14:tracePt t="64140" x="8274050" y="3232150"/>
          <p14:tracePt t="64163" x="8280400" y="3232150"/>
          <p14:tracePt t="64178" x="8286750" y="3232150"/>
          <p14:tracePt t="64199" x="8293100" y="3232150"/>
          <p14:tracePt t="64206" x="8299450" y="3232150"/>
          <p14:tracePt t="64216" x="8305800" y="3238500"/>
          <p14:tracePt t="64233" x="8324850" y="3251200"/>
          <p14:tracePt t="64250" x="8362950" y="3295650"/>
          <p14:tracePt t="64267" x="8413750" y="3346450"/>
          <p14:tracePt t="64283" x="8458200" y="3384550"/>
          <p14:tracePt t="64300" x="8509000" y="3422650"/>
          <p14:tracePt t="64316" x="8585200" y="3454400"/>
          <p14:tracePt t="64333" x="8655050" y="3473450"/>
          <p14:tracePt t="64350" x="8699500" y="3479800"/>
          <p14:tracePt t="64367" x="8737600" y="3486150"/>
          <p14:tracePt t="64642" x="8756650" y="3479800"/>
          <p14:tracePt t="64650" x="8769350" y="3467100"/>
          <p14:tracePt t="64657" x="8813800" y="3448050"/>
          <p14:tracePt t="64666" x="8858250" y="3422650"/>
          <p14:tracePt t="64683" x="8972550" y="3390900"/>
          <p14:tracePt t="64700" x="9194800" y="3327400"/>
          <p14:tracePt t="64716" x="9410700" y="3263900"/>
          <p14:tracePt t="64733" x="9607550" y="3200400"/>
          <p14:tracePt t="64750" x="9798050" y="3130550"/>
          <p14:tracePt t="64766" x="10083800" y="3041650"/>
          <p14:tracePt t="64783" x="10223500" y="3009900"/>
          <p14:tracePt t="64800" x="10337800" y="2978150"/>
          <p14:tracePt t="64816" x="10414000" y="2952750"/>
          <p14:tracePt t="64833" x="10541000" y="2933700"/>
          <p14:tracePt t="64850" x="10598150" y="2927350"/>
          <p14:tracePt t="64866" x="10655300" y="2914650"/>
          <p14:tracePt t="64883" x="10744200" y="2901950"/>
          <p14:tracePt t="64900" x="10826750" y="2889250"/>
          <p14:tracePt t="64916" x="10864850" y="2889250"/>
          <p14:tracePt t="64933" x="10896600" y="2889250"/>
          <p14:tracePt t="64950" x="10909300" y="2889250"/>
          <p14:tracePt t="64966" x="10922000" y="2889250"/>
          <p14:tracePt t="64983" x="10928350" y="2889250"/>
          <p14:tracePt t="65283" x="10941050" y="2889250"/>
          <p14:tracePt t="65290" x="10953750" y="2889250"/>
          <p14:tracePt t="65305" x="10966450" y="2889250"/>
          <p14:tracePt t="65316" x="10972800" y="2889250"/>
          <p14:tracePt t="65333" x="10991850" y="2889250"/>
          <p14:tracePt t="65350" x="11010900" y="2901950"/>
          <p14:tracePt t="65366" x="11017250" y="2901950"/>
          <p14:tracePt t="65383" x="11029950" y="2901950"/>
          <p14:tracePt t="65400" x="11036300" y="2908300"/>
          <p14:tracePt t="65416" x="11042650" y="2921000"/>
          <p14:tracePt t="65433" x="11049000" y="2933700"/>
          <p14:tracePt t="65466" x="11055350" y="2940050"/>
          <p14:tracePt t="65483" x="11061700" y="2946400"/>
          <p14:tracePt t="65500" x="11061700" y="2952750"/>
          <p14:tracePt t="65533" x="11061700" y="2959100"/>
          <p14:tracePt t="65549" x="11061700" y="2965450"/>
          <p14:tracePt t="65586" x="11061700" y="2971800"/>
          <p14:tracePt t="65601" x="11061700" y="2978150"/>
          <p14:tracePt t="65615" x="11074400" y="2978150"/>
          <p14:tracePt t="65623" x="11074400" y="2984500"/>
          <p14:tracePt t="65633" x="11080750" y="2984500"/>
          <p14:tracePt t="65650" x="11099800" y="2984500"/>
          <p14:tracePt t="65666" x="11137900" y="2984500"/>
          <p14:tracePt t="65683" x="11156950" y="2984500"/>
          <p14:tracePt t="65700" x="11176000" y="2984500"/>
          <p14:tracePt t="65716" x="11188700" y="2984500"/>
          <p14:tracePt t="65733" x="11201400" y="2984500"/>
          <p14:tracePt t="65749" x="11207750" y="2984500"/>
          <p14:tracePt t="65792" x="11214100" y="2984500"/>
          <p14:tracePt t="65851" x="11220450" y="2984500"/>
          <p14:tracePt t="65940" x="11226800" y="2984500"/>
          <p14:tracePt t="65969" x="11233150" y="2984500"/>
          <p14:tracePt t="65984" x="11239500" y="2984500"/>
          <p14:tracePt t="65999" x="11245850" y="2984500"/>
          <p14:tracePt t="66006" x="11252200" y="2984500"/>
          <p14:tracePt t="66016" x="11258550" y="2984500"/>
          <p14:tracePt t="66033" x="11264900" y="2984500"/>
          <p14:tracePt t="66049" x="11271250" y="2984500"/>
          <p14:tracePt t="66066" x="11277600" y="2984500"/>
          <p14:tracePt t="66083" x="11283950" y="2984500"/>
          <p14:tracePt t="66103" x="11290300" y="2984500"/>
          <p14:tracePt t="66220" x="11283950" y="2984500"/>
          <p14:tracePt t="66227" x="11277600" y="2984500"/>
          <p14:tracePt t="66235" x="11271250" y="2984500"/>
          <p14:tracePt t="66249" x="11258550" y="2978150"/>
          <p14:tracePt t="66266" x="11245850" y="2971800"/>
          <p14:tracePt t="66283" x="11233150" y="2965450"/>
          <p14:tracePt t="66299" x="11220450" y="2952750"/>
          <p14:tracePt t="66316" x="11195050" y="2946400"/>
          <p14:tracePt t="66333" x="11176000" y="2940050"/>
          <p14:tracePt t="66349" x="11169650" y="2933700"/>
          <p14:tracePt t="66366" x="11156950" y="2927350"/>
          <p14:tracePt t="66383" x="11144250" y="2927350"/>
          <p14:tracePt t="66399" x="11125200" y="2921000"/>
          <p14:tracePt t="66416" x="11118850" y="2921000"/>
          <p14:tracePt t="66419" x="11112500" y="2921000"/>
          <p14:tracePt t="66433" x="11106150" y="2921000"/>
          <p14:tracePt t="66449" x="11093450" y="2921000"/>
          <p14:tracePt t="67245" x="11087100" y="2921000"/>
          <p14:tracePt t="67268" x="11080750" y="2921000"/>
          <p14:tracePt t="67297" x="11074400" y="2921000"/>
          <p14:tracePt t="67312" x="11068050" y="2921000"/>
          <p14:tracePt t="67319" x="11061700" y="2921000"/>
          <p14:tracePt t="67341" x="11055350" y="2921000"/>
          <p14:tracePt t="67348" x="11049000" y="2921000"/>
          <p14:tracePt t="67364" x="11042650" y="2921000"/>
          <p14:tracePt t="67371" x="11036300" y="2921000"/>
          <p14:tracePt t="67382" x="11029950" y="2921000"/>
          <p14:tracePt t="67399" x="11017250" y="2921000"/>
          <p14:tracePt t="67416" x="11004550" y="2921000"/>
          <p14:tracePt t="67433" x="10998200" y="2921000"/>
          <p14:tracePt t="67449" x="10985500" y="2921000"/>
          <p14:tracePt t="67466" x="10966450" y="2921000"/>
          <p14:tracePt t="67499" x="10953750" y="2921000"/>
          <p14:tracePt t="67516" x="10947400" y="2921000"/>
          <p14:tracePt t="67549" x="10941050" y="2921000"/>
          <p14:tracePt t="67570" x="10934700" y="2921000"/>
          <p14:tracePt t="67614" x="10928350" y="2921000"/>
          <p14:tracePt t="67636" x="10922000" y="2921000"/>
          <p14:tracePt t="67643" x="10915650" y="2921000"/>
          <p14:tracePt t="67665" x="10909300" y="2921000"/>
          <p14:tracePt t="67673" x="10902950" y="2921000"/>
          <p14:tracePt t="67687" x="10896600" y="2921000"/>
          <p14:tracePt t="67699" x="10890250" y="2921000"/>
          <p14:tracePt t="67716" x="10871200" y="2927350"/>
          <p14:tracePt t="67732" x="10852150" y="2933700"/>
          <p14:tracePt t="67749" x="10833100" y="2940050"/>
          <p14:tracePt t="67766" x="10814050" y="2940050"/>
          <p14:tracePt t="67782" x="10795000" y="2946400"/>
          <p14:tracePt t="67799" x="10782300" y="2946400"/>
          <p14:tracePt t="67816" x="10775950" y="2952750"/>
          <p14:tracePt t="67833" x="10763250" y="2959100"/>
          <p14:tracePt t="67849" x="10744200" y="2959100"/>
          <p14:tracePt t="67866" x="10737850" y="2965450"/>
          <p14:tracePt t="67882" x="10725150" y="2978150"/>
          <p14:tracePt t="67899" x="10718800" y="2984500"/>
          <p14:tracePt t="67916" x="10699750" y="2997200"/>
          <p14:tracePt t="67932" x="10680700" y="3022600"/>
          <p14:tracePt t="67949" x="10661650" y="3041650"/>
          <p14:tracePt t="67966" x="10636250" y="3079750"/>
          <p14:tracePt t="67982" x="10610850" y="3117850"/>
          <p14:tracePt t="67999" x="10591800" y="3143250"/>
          <p14:tracePt t="68016" x="10579100" y="3162300"/>
          <p14:tracePt t="68033" x="10572750" y="3175000"/>
          <p14:tracePt t="68049" x="10547350" y="3200400"/>
          <p14:tracePt t="68066" x="10534650" y="3225800"/>
          <p14:tracePt t="68082" x="10509250" y="3244850"/>
          <p14:tracePt t="68100" x="10477500" y="3276600"/>
          <p14:tracePt t="68116" x="10452100" y="3308350"/>
          <p14:tracePt t="68132" x="10420350" y="3333750"/>
          <p14:tracePt t="68149" x="10388600" y="3359150"/>
          <p14:tracePt t="68166" x="10356850" y="3390900"/>
          <p14:tracePt t="68182" x="10331450" y="3403600"/>
          <p14:tracePt t="68199" x="10306050" y="3409950"/>
          <p14:tracePt t="68216" x="10280650" y="3422650"/>
          <p14:tracePt t="68232" x="10255250" y="3429000"/>
          <p14:tracePt t="68249" x="10248900" y="3435350"/>
          <p14:tracePt t="68266" x="10242550" y="3435350"/>
          <p14:tracePt t="68282" x="10242550" y="3441700"/>
          <p14:tracePt t="68683" x="10236200" y="3441700"/>
          <p14:tracePt t="68691" x="10229850" y="3441700"/>
          <p14:tracePt t="68699" x="10223500" y="3441700"/>
          <p14:tracePt t="68715" x="10204450" y="3448050"/>
          <p14:tracePt t="68732" x="10179050" y="3454400"/>
          <p14:tracePt t="68749" x="10153650" y="3460750"/>
          <p14:tracePt t="68765" x="10128250" y="3467100"/>
          <p14:tracePt t="68782" x="10102850" y="3479800"/>
          <p14:tracePt t="68799" x="10077450" y="3486150"/>
          <p14:tracePt t="68816" x="10033000" y="3498850"/>
          <p14:tracePt t="68832" x="10007600" y="3511550"/>
          <p14:tracePt t="68849" x="9975850" y="3511550"/>
          <p14:tracePt t="68866" x="9944100" y="3517900"/>
          <p14:tracePt t="68882" x="9906000" y="3530600"/>
          <p14:tracePt t="68899" x="9886950" y="3530600"/>
          <p14:tracePt t="68916" x="9861550" y="3536950"/>
          <p14:tracePt t="68932" x="9823450" y="3536950"/>
          <p14:tracePt t="68934" x="9810750" y="3536950"/>
          <p14:tracePt t="68949" x="9779000" y="3536950"/>
          <p14:tracePt t="68965" x="9747250" y="3536950"/>
          <p14:tracePt t="68982" x="9715500" y="3543300"/>
          <p14:tracePt t="68999" x="9677400" y="3543300"/>
          <p14:tracePt t="69015" x="9664700" y="3549650"/>
          <p14:tracePt t="69032" x="9639300" y="3556000"/>
          <p14:tracePt t="69049" x="9620250" y="3562350"/>
          <p14:tracePt t="69066" x="9582150" y="3568700"/>
          <p14:tracePt t="69082" x="9556750" y="3575050"/>
          <p14:tracePt t="69099" x="9531350" y="3581400"/>
          <p14:tracePt t="69116" x="9518650" y="3581400"/>
          <p14:tracePt t="69132" x="9512300" y="3581400"/>
          <p14:tracePt t="69583" x="9505950" y="3587750"/>
          <p14:tracePt t="69591" x="9493250" y="3587750"/>
          <p14:tracePt t="69599" x="9474200" y="3594100"/>
          <p14:tracePt t="69615" x="9442450" y="3606800"/>
          <p14:tracePt t="69634" x="9404350" y="3619500"/>
          <p14:tracePt t="69649" x="9359900" y="3638550"/>
          <p14:tracePt t="69665" x="9334500" y="3651250"/>
          <p14:tracePt t="69682" x="9302750" y="3663950"/>
          <p14:tracePt t="69699" x="9283700" y="3670300"/>
          <p14:tracePt t="69715" x="9251950" y="3689350"/>
          <p14:tracePt t="69732" x="9239250" y="3702050"/>
          <p14:tracePt t="69749" x="9213850" y="3714750"/>
          <p14:tracePt t="69766" x="9207500" y="3721100"/>
          <p14:tracePt t="69782" x="9188450" y="3740150"/>
          <p14:tracePt t="69799" x="9175750" y="3740150"/>
          <p14:tracePt t="69816" x="9156700" y="3746500"/>
          <p14:tracePt t="69832" x="9144000" y="3752850"/>
          <p14:tracePt t="69865" x="9137650" y="3759200"/>
          <p14:tracePt t="69882" x="9131300" y="3765550"/>
          <p14:tracePt t="69899" x="9124950" y="3765550"/>
          <p14:tracePt t="69915" x="9124950" y="3771900"/>
          <p14:tracePt t="69932" x="9118600" y="3778250"/>
          <p14:tracePt t="69952" x="9112250" y="3784600"/>
          <p14:tracePt t="69989" x="9112250" y="3790950"/>
          <p14:tracePt t="69996" x="9105900" y="3790950"/>
          <p14:tracePt t="70011" x="9099550" y="3797300"/>
          <p14:tracePt t="70025" x="9093200" y="3803650"/>
          <p14:tracePt t="70040" x="9086850" y="3810000"/>
          <p14:tracePt t="70048" x="9080500" y="3816350"/>
          <p14:tracePt t="70070" x="9074150" y="3822700"/>
          <p14:tracePt t="70082" x="9067800" y="3829050"/>
          <p14:tracePt t="70098" x="9055100" y="3829050"/>
          <p14:tracePt t="70115" x="9048750" y="3835400"/>
          <p14:tracePt t="70132" x="9036050" y="3841750"/>
          <p14:tracePt t="70149" x="9023350" y="3848100"/>
          <p14:tracePt t="70165" x="9010650" y="3860800"/>
          <p14:tracePt t="70182" x="8997950" y="3867150"/>
          <p14:tracePt t="70199" x="8991600" y="3879850"/>
          <p14:tracePt t="70215" x="8978900" y="3886200"/>
          <p14:tracePt t="70232" x="8972550" y="3892550"/>
          <p14:tracePt t="70248" x="8966200" y="3905250"/>
          <p14:tracePt t="70265" x="8959850" y="3911600"/>
          <p14:tracePt t="70282" x="8953500" y="3924300"/>
          <p14:tracePt t="70298" x="8947150" y="3930650"/>
          <p14:tracePt t="70315" x="8947150" y="3937000"/>
          <p14:tracePt t="70332" x="8940800" y="3943350"/>
          <p14:tracePt t="70349" x="8928100" y="3956050"/>
          <p14:tracePt t="70365" x="8915400" y="3962400"/>
          <p14:tracePt t="70382" x="8915400" y="3968750"/>
          <p14:tracePt t="70697" x="8902700" y="3975100"/>
          <p14:tracePt t="70704" x="8890000" y="3975100"/>
          <p14:tracePt t="70715" x="8877300" y="3981450"/>
          <p14:tracePt t="70732" x="8826500" y="3994150"/>
          <p14:tracePt t="70748" x="8788400" y="4006850"/>
          <p14:tracePt t="70765" x="8756650" y="4019550"/>
          <p14:tracePt t="70782" x="8731250" y="4019550"/>
          <p14:tracePt t="70799" x="8699500" y="4032250"/>
          <p14:tracePt t="70815" x="8680450" y="4038600"/>
          <p14:tracePt t="70832" x="8667750" y="4038600"/>
          <p14:tracePt t="70849" x="8655050" y="4038600"/>
          <p14:tracePt t="70865" x="8642350" y="4051300"/>
          <p14:tracePt t="70898" x="8636000" y="4057650"/>
          <p14:tracePt t="70915" x="8629650" y="4070350"/>
          <p14:tracePt t="70932" x="8629650" y="4083050"/>
          <p14:tracePt t="70948" x="8629650" y="4095750"/>
          <p14:tracePt t="70965" x="8629650" y="4108450"/>
          <p14:tracePt t="70982" x="8629650" y="4121150"/>
          <p14:tracePt t="70998" x="8629650" y="4140200"/>
          <p14:tracePt t="71015" x="8629650" y="4152900"/>
          <p14:tracePt t="71032" x="8636000" y="4159250"/>
          <p14:tracePt t="71049" x="8642350" y="4165600"/>
          <p14:tracePt t="71065" x="8648700" y="4178300"/>
          <p14:tracePt t="71082" x="8655050" y="4184650"/>
          <p14:tracePt t="71098" x="8661400" y="4191000"/>
          <p14:tracePt t="71115" x="8661400" y="4197350"/>
          <p14:tracePt t="71132" x="8667750" y="4203700"/>
          <p14:tracePt t="71148" x="8674100" y="4203700"/>
          <p14:tracePt t="71182" x="8674100" y="4210050"/>
          <p14:tracePt t="71198" x="8674100" y="4216400"/>
          <p14:tracePt t="71220" x="8674100" y="4222750"/>
          <p14:tracePt t="71235" x="8674100" y="4229100"/>
          <p14:tracePt t="71248" x="8667750" y="4235450"/>
          <p14:tracePt t="71265" x="8642350" y="4241800"/>
          <p14:tracePt t="71282" x="8616950" y="4254500"/>
          <p14:tracePt t="71299" x="8604250" y="4260850"/>
          <p14:tracePt t="71315" x="8578850" y="4273550"/>
          <p14:tracePt t="71331" x="8566150" y="4279900"/>
          <p14:tracePt t="71348" x="8553450" y="4292600"/>
          <p14:tracePt t="71365" x="8547100" y="4298950"/>
          <p14:tracePt t="71381" x="8534400" y="4305300"/>
          <p14:tracePt t="71398" x="8528050" y="4311650"/>
          <p14:tracePt t="71415" x="8521700" y="4318000"/>
          <p14:tracePt t="71432" x="8521700" y="4324350"/>
          <p14:tracePt t="71448" x="8515350" y="4330700"/>
          <p14:tracePt t="71465" x="8502650" y="4343400"/>
          <p14:tracePt t="71482" x="8502650" y="4349750"/>
          <p14:tracePt t="71499" x="8489950" y="4356100"/>
          <p14:tracePt t="71515" x="8489950" y="4375150"/>
          <p14:tracePt t="72047" x="8483600" y="4375150"/>
          <p14:tracePt t="72053" x="8477250" y="4375150"/>
          <p14:tracePt t="72065" x="8470900" y="4381500"/>
          <p14:tracePt t="72082" x="8458200" y="4387850"/>
          <p14:tracePt t="72098" x="8432800" y="4394200"/>
          <p14:tracePt t="72115" x="8413750" y="4400550"/>
          <p14:tracePt t="72132" x="8394700" y="4406900"/>
          <p14:tracePt t="72149" x="8375650" y="4413250"/>
          <p14:tracePt t="72165" x="8362950" y="4419600"/>
          <p14:tracePt t="72182" x="8350250" y="4425950"/>
          <p14:tracePt t="72198" x="8343900" y="4432300"/>
          <p14:tracePt t="72215" x="8331200" y="4438650"/>
          <p14:tracePt t="72231" x="8324850" y="4445000"/>
          <p14:tracePt t="72248" x="8318500" y="4451350"/>
          <p14:tracePt t="72265" x="8312150" y="4457700"/>
          <p14:tracePt t="72281" x="8312150" y="4470400"/>
          <p14:tracePt t="72298" x="8305800" y="4476750"/>
          <p14:tracePt t="72315" x="8299450" y="4476750"/>
          <p14:tracePt t="72332" x="8299450" y="4489450"/>
          <p14:tracePt t="72348" x="8286750" y="4502150"/>
          <p14:tracePt t="72365" x="8286750" y="4508500"/>
          <p14:tracePt t="72382" x="8274050" y="4514850"/>
          <p14:tracePt t="72398" x="8267700" y="4521200"/>
          <p14:tracePt t="72415" x="8261350" y="4527550"/>
          <p14:tracePt t="72431" x="8255000" y="4533900"/>
          <p14:tracePt t="72465" x="8248650" y="4540250"/>
          <p14:tracePt t="72481" x="8242300" y="4540250"/>
          <p14:tracePt t="72498" x="8235950" y="4546600"/>
          <p14:tracePt t="72515" x="8235950" y="4552950"/>
          <p14:tracePt t="72532" x="8229600" y="4559300"/>
          <p14:tracePt t="72565" x="8223250" y="4559300"/>
          <p14:tracePt t="72581" x="8223250" y="4565650"/>
          <p14:tracePt t="72598" x="8210550" y="4572000"/>
          <p14:tracePt t="72615" x="8204200" y="4572000"/>
          <p14:tracePt t="72631" x="8197850" y="4572000"/>
          <p14:tracePt t="72648" x="8191500" y="4578350"/>
          <p14:tracePt t="72665" x="8172450" y="4584700"/>
          <p14:tracePt t="72681" x="8166100" y="4591050"/>
          <p14:tracePt t="72698" x="8159750" y="4591050"/>
          <p14:tracePt t="72715" x="8153400" y="4591050"/>
          <p14:tracePt t="72731" x="8147050" y="4597400"/>
          <p14:tracePt t="72748" x="8140700" y="4603750"/>
          <p14:tracePt t="72781" x="8140700" y="4610100"/>
          <p14:tracePt t="73330" x="8134350" y="4616450"/>
          <p14:tracePt t="73337" x="8128000" y="4616450"/>
          <p14:tracePt t="73348" x="8128000" y="4622800"/>
          <p14:tracePt t="73365" x="8108950" y="4622800"/>
          <p14:tracePt t="73381" x="8096250" y="4629150"/>
          <p14:tracePt t="73398" x="8089900" y="4635500"/>
          <p14:tracePt t="73415" x="8070850" y="4641850"/>
          <p14:tracePt t="73431" x="8051800" y="4654550"/>
          <p14:tracePt t="73448" x="8039100" y="4667250"/>
          <p14:tracePt t="73465" x="8032750" y="4673600"/>
          <p14:tracePt t="73481" x="8020050" y="4679950"/>
          <p14:tracePt t="73498" x="8013700" y="4686300"/>
          <p14:tracePt t="73514" x="8001000" y="4686300"/>
          <p14:tracePt t="73531" x="8001000" y="4699000"/>
          <p14:tracePt t="73548" x="7994650" y="4705350"/>
          <p14:tracePt t="73565" x="7988300" y="4705350"/>
          <p14:tracePt t="73581" x="7988300" y="4718050"/>
          <p14:tracePt t="73598" x="7981950" y="4718050"/>
          <p14:tracePt t="73614" x="7975600" y="4718050"/>
          <p14:tracePt t="73631" x="7969250" y="4724400"/>
          <p14:tracePt t="73648" x="7969250" y="4730750"/>
          <p14:tracePt t="73665" x="7956550" y="4737100"/>
          <p14:tracePt t="73698" x="7943850" y="4743450"/>
          <p14:tracePt t="73715" x="7943850" y="4749800"/>
          <p14:tracePt t="73731" x="7931150" y="4749800"/>
          <p14:tracePt t="73748" x="7924800" y="4749800"/>
          <p14:tracePt t="73764" x="7912100" y="4756150"/>
          <p14:tracePt t="73798" x="7899400" y="4756150"/>
          <p14:tracePt t="73814" x="7893050" y="4756150"/>
          <p14:tracePt t="73831" x="7880350" y="4756150"/>
          <p14:tracePt t="73865" x="7874000" y="4756150"/>
          <p14:tracePt t="73882" x="7861300" y="4756150"/>
          <p14:tracePt t="73914" x="7854950" y="4756150"/>
          <p14:tracePt t="73931" x="7848600" y="4756150"/>
          <p14:tracePt t="73948" x="7842250" y="4756150"/>
          <p14:tracePt t="73964" x="7835900" y="4756150"/>
          <p14:tracePt t="73986" x="7829550" y="4756150"/>
          <p14:tracePt t="79384" x="7823200" y="4756150"/>
          <p14:tracePt t="79400" x="7816850" y="4756150"/>
          <p14:tracePt t="79413" x="7810500" y="4756150"/>
          <p14:tracePt t="79428" x="7804150" y="4756150"/>
          <p14:tracePt t="79436" x="7797800" y="4756150"/>
          <p14:tracePt t="79451" x="7791450" y="4756150"/>
          <p14:tracePt t="79463" x="7785100" y="4756150"/>
          <p14:tracePt t="79480" x="7772400" y="4756150"/>
          <p14:tracePt t="79496" x="7766050" y="4756150"/>
          <p14:tracePt t="79513" x="7753350" y="4756150"/>
          <p14:tracePt t="79530" x="7747000" y="4756150"/>
          <p14:tracePt t="79532" x="7740650" y="4756150"/>
          <p14:tracePt t="79546" x="7734300" y="4756150"/>
          <p14:tracePt t="79563" x="7727950" y="4756150"/>
          <p14:tracePt t="79580" x="7721600" y="4756150"/>
          <p14:tracePt t="79597" x="7715250" y="4756150"/>
          <p14:tracePt t="79613" x="7708900" y="4756150"/>
          <p14:tracePt t="79630" x="7702550" y="4749800"/>
          <p14:tracePt t="79647" x="7696200" y="4743450"/>
          <p14:tracePt t="79663" x="7689850" y="4743450"/>
          <p14:tracePt t="79680" x="7683500" y="4737100"/>
          <p14:tracePt t="79697" x="7677150" y="4730750"/>
          <p14:tracePt t="79713" x="7670800" y="4730750"/>
          <p14:tracePt t="79730" x="7658100" y="4724400"/>
          <p14:tracePt t="79746" x="7651750" y="4724400"/>
          <p14:tracePt t="79763" x="7645400" y="4724400"/>
          <p14:tracePt t="79780" x="7639050" y="4718050"/>
          <p14:tracePt t="79796" x="7626350" y="4718050"/>
          <p14:tracePt t="79813" x="7613650" y="4711700"/>
          <p14:tracePt t="79830" x="7607300" y="4711700"/>
          <p14:tracePt t="79847" x="7594600" y="4711700"/>
          <p14:tracePt t="79863" x="7575550" y="4711700"/>
          <p14:tracePt t="79880" x="7569200" y="4711700"/>
          <p14:tracePt t="79897" x="7562850" y="4705350"/>
          <p14:tracePt t="79913" x="7550150" y="4705350"/>
          <p14:tracePt t="79930" x="7543800" y="4705350"/>
          <p14:tracePt t="79946" x="7537450" y="4705350"/>
          <p14:tracePt t="79963" x="7524750" y="4705350"/>
          <p14:tracePt t="80498" x="7518400" y="4699000"/>
          <p14:tracePt t="80506" x="7512050" y="4692650"/>
          <p14:tracePt t="80513" x="7505700" y="4686300"/>
          <p14:tracePt t="80530" x="7493000" y="4673600"/>
          <p14:tracePt t="80546" x="7473950" y="4654550"/>
          <p14:tracePt t="80563" x="7435850" y="4629150"/>
          <p14:tracePt t="80580" x="7404100" y="4616450"/>
          <p14:tracePt t="80596" x="7378700" y="4597400"/>
          <p14:tracePt t="80613" x="7340600" y="4578350"/>
          <p14:tracePt t="80630" x="7270750" y="4533900"/>
          <p14:tracePt t="80646" x="7232650" y="4508500"/>
          <p14:tracePt t="80663" x="7200900" y="4495800"/>
          <p14:tracePt t="80680" x="7150100" y="4470400"/>
          <p14:tracePt t="80696" x="7086600" y="4425950"/>
          <p14:tracePt t="80713" x="7048500" y="4400550"/>
          <p14:tracePt t="80730" x="7010400" y="4368800"/>
          <p14:tracePt t="80746" x="6965950" y="4343400"/>
          <p14:tracePt t="80763" x="6934200" y="4318000"/>
          <p14:tracePt t="80780" x="6908800" y="4298950"/>
          <p14:tracePt t="80796" x="6889750" y="4279900"/>
          <p14:tracePt t="80813" x="6870700" y="4260850"/>
          <p14:tracePt t="80830" x="6845300" y="4235450"/>
          <p14:tracePt t="80846" x="6832600" y="4222750"/>
          <p14:tracePt t="80863" x="6813550" y="4210050"/>
          <p14:tracePt t="80879" x="6800850" y="4184650"/>
          <p14:tracePt t="80896" x="6788150" y="4159250"/>
          <p14:tracePt t="80913" x="6775450" y="4146550"/>
          <p14:tracePt t="80930" x="6762750" y="4121150"/>
          <p14:tracePt t="80947" x="6750050" y="4102100"/>
          <p14:tracePt t="80963" x="6731000" y="4070350"/>
          <p14:tracePt t="80979" x="6718300" y="4051300"/>
          <p14:tracePt t="80996" x="6705600" y="4032250"/>
          <p14:tracePt t="81013" x="6705600" y="4019550"/>
          <p14:tracePt t="81030" x="6699250" y="3994150"/>
          <p14:tracePt t="81046" x="6692900" y="3987800"/>
          <p14:tracePt t="81428" x="6692900" y="3981450"/>
          <p14:tracePt t="81435" x="6692900" y="3975100"/>
          <p14:tracePt t="81450" x="6692900" y="3968750"/>
          <p14:tracePt t="81463" x="6692900" y="3949700"/>
          <p14:tracePt t="81479" x="6692900" y="3930650"/>
          <p14:tracePt t="81496" x="6692900" y="3892550"/>
          <p14:tracePt t="81513" x="6699250" y="3860800"/>
          <p14:tracePt t="81530" x="6699250" y="3797300"/>
          <p14:tracePt t="81546" x="6705600" y="3765550"/>
          <p14:tracePt t="81563" x="6711950" y="3733800"/>
          <p14:tracePt t="81580" x="6711950" y="3695700"/>
          <p14:tracePt t="81596" x="6718300" y="3644900"/>
          <p14:tracePt t="81613" x="6724650" y="3613150"/>
          <p14:tracePt t="81629" x="6724650" y="3562350"/>
          <p14:tracePt t="81646" x="6724650" y="3530600"/>
          <p14:tracePt t="81663" x="6724650" y="3479800"/>
          <p14:tracePt t="81679" x="6724650" y="3460750"/>
          <p14:tracePt t="81696" x="6724650" y="3441700"/>
          <p14:tracePt t="81713" x="6724650" y="3409950"/>
          <p14:tracePt t="81729" x="6724650" y="3378200"/>
          <p14:tracePt t="81746" x="6724650" y="3365500"/>
          <p14:tracePt t="81763" x="6724650" y="3346450"/>
          <p14:tracePt t="81780" x="6724650" y="3321050"/>
          <p14:tracePt t="81796" x="6724650" y="3308350"/>
          <p14:tracePt t="81813" x="6724650" y="3289300"/>
          <p14:tracePt t="81830" x="6724650" y="3270250"/>
          <p14:tracePt t="81846" x="6724650" y="3232150"/>
          <p14:tracePt t="81863" x="6724650" y="3219450"/>
          <p14:tracePt t="81880" x="6724650" y="3200400"/>
          <p14:tracePt t="81896" x="6724650" y="3187700"/>
          <p14:tracePt t="81913" x="6724650" y="3175000"/>
          <p14:tracePt t="81929" x="6731000" y="3162300"/>
          <p14:tracePt t="81946" x="6731000" y="3149600"/>
          <p14:tracePt t="81963" x="6737350" y="3143250"/>
          <p14:tracePt t="81980" x="6737350" y="3130550"/>
          <p14:tracePt t="81996" x="6737350" y="3124200"/>
          <p14:tracePt t="82013" x="6737350" y="3117850"/>
          <p14:tracePt t="82029" x="6737350" y="3111500"/>
          <p14:tracePt t="82046" x="6737350" y="3098800"/>
          <p14:tracePt t="82416" x="6737350" y="3092450"/>
          <p14:tracePt t="82430" x="6737350" y="3086100"/>
          <p14:tracePt t="82445" x="6737350" y="3079750"/>
          <p14:tracePt t="82453" x="6743700" y="3067050"/>
          <p14:tracePt t="82467" x="6743700" y="3054350"/>
          <p14:tracePt t="82479" x="6750050" y="3041650"/>
          <p14:tracePt t="82496" x="6756400" y="3009900"/>
          <p14:tracePt t="82513" x="6762750" y="2990850"/>
          <p14:tracePt t="82529" x="6769100" y="2971800"/>
          <p14:tracePt t="82546" x="6775450" y="2946400"/>
          <p14:tracePt t="82563" x="6781800" y="2914650"/>
          <p14:tracePt t="82579" x="6788150" y="2895600"/>
          <p14:tracePt t="82596" x="6788150" y="2882900"/>
          <p14:tracePt t="82613" x="6788150" y="2870200"/>
          <p14:tracePt t="82629" x="6788150" y="2844800"/>
          <p14:tracePt t="82646" x="6788150" y="2832100"/>
          <p14:tracePt t="82663" x="6788150" y="2813050"/>
          <p14:tracePt t="82680" x="6788150" y="2800350"/>
          <p14:tracePt t="82696" x="6788150" y="2781300"/>
          <p14:tracePt t="82712" x="6788150" y="2768600"/>
          <p14:tracePt t="82729" x="6788150" y="2755900"/>
          <p14:tracePt t="82746" x="6788150" y="2749550"/>
          <p14:tracePt t="82762" x="6788150" y="2743200"/>
          <p14:tracePt t="82779" x="6781800" y="2730500"/>
          <p14:tracePt t="82813" x="6781800" y="2711450"/>
          <p14:tracePt t="82829" x="6775450" y="2705100"/>
          <p14:tracePt t="82846" x="6775450" y="2698750"/>
          <p14:tracePt t="82862" x="6769100" y="2692400"/>
          <p14:tracePt t="82879" x="6762750" y="2679700"/>
          <p14:tracePt t="82896" x="6762750" y="2673350"/>
          <p14:tracePt t="82912" x="6756400" y="2667000"/>
          <p14:tracePt t="82930" x="6756400" y="2654300"/>
          <p14:tracePt t="82946" x="6750050" y="2647950"/>
          <p14:tracePt t="82962" x="6750050" y="2635250"/>
          <p14:tracePt t="82979" x="6743700" y="2635250"/>
          <p14:tracePt t="82996" x="6737350" y="2628900"/>
          <p14:tracePt t="83012" x="6731000" y="2622550"/>
          <p14:tracePt t="83029" x="6731000" y="2616200"/>
          <p14:tracePt t="83046" x="6731000" y="2609850"/>
          <p14:tracePt t="83063" x="6724650" y="2603500"/>
          <p14:tracePt t="83066" x="6718300" y="2603500"/>
          <p14:tracePt t="83079" x="6718300" y="2597150"/>
          <p14:tracePt t="83096" x="6718300" y="2584450"/>
          <p14:tracePt t="83113" x="6711950" y="2584450"/>
          <p14:tracePt t="83129" x="6711950" y="2578100"/>
          <p14:tracePt t="83146" x="6705600" y="2571750"/>
          <p14:tracePt t="83163" x="6699250" y="2565400"/>
          <p14:tracePt t="83179" x="6699250" y="2552700"/>
          <p14:tracePt t="83196" x="6692900" y="2552700"/>
          <p14:tracePt t="83212" x="6686550" y="2546350"/>
          <p14:tracePt t="83229" x="6686550" y="2540000"/>
          <p14:tracePt t="83262" x="6680200" y="2533650"/>
          <p14:tracePt t="83279" x="6673850" y="2527300"/>
          <p14:tracePt t="83301" x="6667500" y="2520950"/>
          <p14:tracePt t="83312" x="6667500" y="2514600"/>
          <p14:tracePt t="83329" x="6667500" y="2508250"/>
          <p14:tracePt t="83346" x="6661150" y="2495550"/>
          <p14:tracePt t="83362" x="6654800" y="2495550"/>
          <p14:tracePt t="83379" x="6654800" y="2489200"/>
          <p14:tracePt t="83396" x="6654800" y="2476500"/>
          <p14:tracePt t="83412" x="6648450" y="2476500"/>
          <p14:tracePt t="83429" x="6642100" y="2470150"/>
          <p14:tracePt t="83446" x="6642100" y="2463800"/>
          <p14:tracePt t="83462" x="6635750" y="2444750"/>
          <p14:tracePt t="83479" x="6635750" y="2438400"/>
          <p14:tracePt t="83496" x="6629400" y="2432050"/>
          <p14:tracePt t="83513" x="6623050" y="2425700"/>
          <p14:tracePt t="83529" x="6623050" y="2413000"/>
          <p14:tracePt t="83546" x="6623050" y="2406650"/>
          <p14:tracePt t="83562" x="6616700" y="2400300"/>
          <p14:tracePt t="83579" x="6610350" y="2393950"/>
          <p14:tracePt t="83596" x="6604000" y="2387600"/>
          <p14:tracePt t="83612" x="6604000" y="2381250"/>
          <p14:tracePt t="83646" x="6591300" y="2381250"/>
          <p14:tracePt t="83662" x="6591300" y="2374900"/>
          <p14:tracePt t="83679" x="6591300" y="2368550"/>
          <p14:tracePt t="83696" x="6584950" y="2368550"/>
          <p14:tracePt t="83713" x="6578600" y="2368550"/>
          <p14:tracePt t="83758" x="6572250" y="2368550"/>
          <p14:tracePt t="83765" x="6565900" y="2368550"/>
          <p14:tracePt t="83780" x="6559550" y="2368550"/>
          <p14:tracePt t="83795" x="6546850" y="2368550"/>
          <p14:tracePt t="83812" x="6540500" y="2368550"/>
          <p14:tracePt t="83829" x="6527800" y="2368550"/>
          <p14:tracePt t="83846" x="6508750" y="2368550"/>
          <p14:tracePt t="83862" x="6502400" y="2368550"/>
          <p14:tracePt t="83879" x="6489700" y="2368550"/>
          <p14:tracePt t="83912" x="6477000" y="2368550"/>
          <p14:tracePt t="83929" x="6470650" y="2368550"/>
          <p14:tracePt t="83946" x="6457950" y="2368550"/>
          <p14:tracePt t="83962" x="6451600" y="2374900"/>
          <p14:tracePt t="83979" x="6438900" y="2374900"/>
          <p14:tracePt t="83996" x="6426200" y="2374900"/>
          <p14:tracePt t="84012" x="6413500" y="2374900"/>
          <p14:tracePt t="84029" x="6407150" y="2374900"/>
          <p14:tracePt t="84045" x="6394450" y="2374900"/>
          <p14:tracePt t="84062" x="6381750" y="2374900"/>
          <p14:tracePt t="84079" x="6375400" y="2374900"/>
          <p14:tracePt t="84096" x="6362700" y="2374900"/>
          <p14:tracePt t="84112" x="6356350" y="2374900"/>
          <p14:tracePt t="84129" x="6350000" y="2374900"/>
          <p14:tracePt t="84162" x="6337300" y="2374900"/>
          <p14:tracePt t="84196" x="6330950" y="2374900"/>
          <p14:tracePt t="84311" x="6330950" y="2381250"/>
          <p14:tracePt t="84319" x="6330950" y="2393950"/>
          <p14:tracePt t="84334" x="6330950" y="2406650"/>
          <p14:tracePt t="84345" x="6330950" y="2413000"/>
          <p14:tracePt t="84362" x="6330950" y="2438400"/>
          <p14:tracePt t="84379" x="6330950" y="2457450"/>
          <p14:tracePt t="84395" x="6330950" y="2476500"/>
          <p14:tracePt t="84412" x="6330950" y="2489200"/>
          <p14:tracePt t="84429" x="6330950" y="2508250"/>
          <p14:tracePt t="84445" x="6337300" y="2514600"/>
          <p14:tracePt t="84462" x="6343650" y="2533650"/>
          <p14:tracePt t="84479" x="6343650" y="2546350"/>
          <p14:tracePt t="84495" x="6350000" y="2584450"/>
          <p14:tracePt t="84512" x="6350000" y="2616200"/>
          <p14:tracePt t="84529" x="6350000" y="2641600"/>
          <p14:tracePt t="84546" x="6350000" y="2679700"/>
          <p14:tracePt t="84562" x="6350000" y="2705100"/>
          <p14:tracePt t="84579" x="6350000" y="2724150"/>
          <p14:tracePt t="84595" x="6350000" y="2730500"/>
          <p14:tracePt t="84612" x="6343650" y="2743200"/>
          <p14:tracePt t="84629" x="6337300" y="2755900"/>
          <p14:tracePt t="84645" x="6337300" y="2768600"/>
          <p14:tracePt t="84662" x="6337300" y="2781300"/>
          <p14:tracePt t="84679" x="6324600" y="2794000"/>
          <p14:tracePt t="84695" x="6324600" y="2800350"/>
          <p14:tracePt t="84712" x="6324600" y="2806700"/>
          <p14:tracePt t="84745" x="6324600" y="2813050"/>
          <p14:tracePt t="84762" x="6324600" y="2819400"/>
          <p14:tracePt t="84779" x="6324600" y="2825750"/>
          <p14:tracePt t="84813" x="6324600" y="2832100"/>
          <p14:tracePt t="84842" x="6324600" y="2838450"/>
          <p14:tracePt t="84887" x="6330950" y="2838450"/>
          <p14:tracePt t="84901" x="6337300" y="2838450"/>
          <p14:tracePt t="84916" x="6343650" y="2838450"/>
          <p14:tracePt t="84931" x="6350000" y="2838450"/>
          <p14:tracePt t="84938" x="6356350" y="2838450"/>
          <p14:tracePt t="84945" x="6362700" y="2838450"/>
          <p14:tracePt t="84962" x="6375400" y="2838450"/>
          <p14:tracePt t="84979" x="6394450" y="2838450"/>
          <p14:tracePt t="84996" x="6419850" y="2838450"/>
          <p14:tracePt t="85012" x="6426200" y="2838450"/>
          <p14:tracePt t="85029" x="6451600" y="2838450"/>
          <p14:tracePt t="85045" x="6470650" y="2838450"/>
          <p14:tracePt t="85062" x="6496050" y="2832100"/>
          <p14:tracePt t="85079" x="6515100" y="2825750"/>
          <p14:tracePt t="85096" x="6527800" y="2825750"/>
          <p14:tracePt t="85112" x="6540500" y="2819400"/>
          <p14:tracePt t="85129" x="6559550" y="2813050"/>
          <p14:tracePt t="85145" x="6578600" y="2806700"/>
          <p14:tracePt t="85162" x="6597650" y="2800350"/>
          <p14:tracePt t="85179" x="6610350" y="2800350"/>
          <p14:tracePt t="85195" x="6635750" y="2800350"/>
          <p14:tracePt t="85212" x="6648450" y="2794000"/>
          <p14:tracePt t="85229" x="6661150" y="2794000"/>
          <p14:tracePt t="85245" x="6673850" y="2794000"/>
          <p14:tracePt t="85262" x="6692900" y="2794000"/>
          <p14:tracePt t="85279" x="6705600" y="2794000"/>
          <p14:tracePt t="85296" x="6711950" y="2794000"/>
          <p14:tracePt t="85312" x="6731000" y="2794000"/>
          <p14:tracePt t="85329" x="6756400" y="2800350"/>
          <p14:tracePt t="85345" x="6775450" y="2819400"/>
          <p14:tracePt t="85362" x="6794500" y="2825750"/>
          <p14:tracePt t="85379" x="6819900" y="2857500"/>
          <p14:tracePt t="85395" x="6845300" y="2863850"/>
          <p14:tracePt t="85412" x="6858000" y="2876550"/>
          <p14:tracePt t="85429" x="6870700" y="2882900"/>
          <p14:tracePt t="85446" x="6883400" y="2895600"/>
          <p14:tracePt t="85462" x="6889750" y="2895600"/>
          <p14:tracePt t="85478" x="6902450" y="2901950"/>
          <p14:tracePt t="85495" x="6908800" y="2908300"/>
          <p14:tracePt t="85512" x="6915150" y="2914650"/>
          <p14:tracePt t="85529" x="6921500" y="2921000"/>
          <p14:tracePt t="85562" x="6927850" y="2927350"/>
          <p14:tracePt t="85578" x="6934200" y="2927350"/>
          <p14:tracePt t="85595" x="6934200" y="2933700"/>
          <p14:tracePt t="85612" x="6934200" y="2940050"/>
          <p14:tracePt t="85629" x="6934200" y="2946400"/>
          <p14:tracePt t="85645" x="6934200" y="2959100"/>
          <p14:tracePt t="85662" x="6934200" y="2965450"/>
          <p14:tracePt t="85679" x="6934200" y="2978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6508" r="12795" b="8831"/>
          <a:stretch/>
        </p:blipFill>
        <p:spPr>
          <a:xfrm rot="16200000">
            <a:off x="1319917" y="-556592"/>
            <a:ext cx="4079018" cy="5792525"/>
          </a:xfrm>
          <a:prstGeom prst="rect">
            <a:avLst/>
          </a:prstGeom>
        </p:spPr>
      </p:pic>
      <p:pic>
        <p:nvPicPr>
          <p:cNvPr id="4" name="Picture 5" descr="IMG_23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34" y="2130950"/>
            <a:ext cx="4890244" cy="36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7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11"/>
    </mc:Choice>
    <mc:Fallback xmlns="">
      <p:transition spd="slow" advTm="7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3" x="6934200" y="2984500"/>
          <p14:tracePt t="1195" x="6934200" y="2990850"/>
          <p14:tracePt t="1225" x="6934200" y="2997200"/>
          <p14:tracePt t="1240" x="6927850" y="3003550"/>
          <p14:tracePt t="1247" x="6921500" y="3009900"/>
          <p14:tracePt t="1254" x="6921500" y="3022600"/>
          <p14:tracePt t="1271" x="6908800" y="3035300"/>
          <p14:tracePt t="1288" x="6896100" y="3067050"/>
          <p14:tracePt t="1305" x="6864350" y="3143250"/>
          <p14:tracePt t="1321" x="6838950" y="3187700"/>
          <p14:tracePt t="1338" x="6819900" y="3225800"/>
          <p14:tracePt t="1354" x="6788150" y="3257550"/>
          <p14:tracePt t="1371" x="6731000" y="3340100"/>
          <p14:tracePt t="1388" x="6686550" y="3422650"/>
          <p14:tracePt t="1404" x="6648450" y="3505200"/>
          <p14:tracePt t="1421" x="6616700" y="3581400"/>
          <p14:tracePt t="1437" x="6572250" y="3657600"/>
          <p14:tracePt t="1454" x="6540500" y="3702050"/>
          <p14:tracePt t="1471" x="6502400" y="3759200"/>
          <p14:tracePt t="1488" x="6451600" y="3822700"/>
          <p14:tracePt t="1504" x="6350000" y="3994150"/>
          <p14:tracePt t="1521" x="6286500" y="4102100"/>
          <p14:tracePt t="1538" x="6235700" y="4184650"/>
          <p14:tracePt t="1554" x="6184900" y="4254500"/>
          <p14:tracePt t="1557" x="6153150" y="4279900"/>
          <p14:tracePt t="1571" x="6076950" y="4362450"/>
          <p14:tracePt t="1588" x="5988050" y="4470400"/>
          <p14:tracePt t="1605" x="5873750" y="4622800"/>
          <p14:tracePt t="1621" x="5715000" y="4813300"/>
          <p14:tracePt t="1638" x="5651500" y="4889500"/>
          <p14:tracePt t="1654" x="5562600" y="4959350"/>
          <p14:tracePt t="1671" x="5511800" y="5035550"/>
          <p14:tracePt t="2065" x="5505450" y="5048250"/>
          <p14:tracePt t="2072" x="5492750" y="5054600"/>
          <p14:tracePt t="2080" x="5480050" y="5067300"/>
          <p14:tracePt t="2087" x="5467350" y="5086350"/>
          <p14:tracePt t="2104" x="5435600" y="5156200"/>
          <p14:tracePt t="2121" x="5410200" y="5232400"/>
          <p14:tracePt t="2138" x="5384800" y="5295900"/>
          <p14:tracePt t="2154" x="5372100" y="5334000"/>
          <p14:tracePt t="2171" x="5365750" y="5359400"/>
          <p14:tracePt t="2187" x="5359400" y="5391150"/>
          <p14:tracePt t="2204" x="5346700" y="5454650"/>
          <p14:tracePt t="2221" x="5340350" y="5530850"/>
          <p14:tracePt t="2238" x="5334000" y="5588000"/>
          <p14:tracePt t="2254" x="5334000" y="5632450"/>
          <p14:tracePt t="2271" x="5327650" y="5689600"/>
          <p14:tracePt t="2287" x="5327650" y="5708650"/>
          <p14:tracePt t="2304" x="5321300" y="5740400"/>
          <p14:tracePt t="2321" x="5314950" y="5765800"/>
          <p14:tracePt t="2337" x="5295900" y="5829300"/>
          <p14:tracePt t="2354" x="5289550" y="5873750"/>
          <p14:tracePt t="2371" x="5270500" y="5937250"/>
          <p14:tracePt t="2387" x="5257800" y="5994400"/>
          <p14:tracePt t="2404" x="5251450" y="6045200"/>
          <p14:tracePt t="2421" x="5238750" y="6070600"/>
          <p14:tracePt t="2438" x="5226050" y="6102350"/>
          <p14:tracePt t="2454" x="5207000" y="6127750"/>
          <p14:tracePt t="2471" x="5175250" y="6197600"/>
          <p14:tracePt t="2487" x="5156200" y="6261100"/>
          <p14:tracePt t="2504" x="5137150" y="6311900"/>
          <p14:tracePt t="2522" x="5118100" y="6369050"/>
          <p14:tracePt t="2537" x="5111750" y="6388100"/>
          <p14:tracePt t="2554" x="5105400" y="6413500"/>
          <p14:tracePt t="2571" x="5099050" y="6419850"/>
          <p14:tracePt t="26514" x="5105400" y="6419850"/>
          <p14:tracePt t="26529" x="5111750" y="6419850"/>
          <p14:tracePt t="26536" x="5124450" y="6419850"/>
          <p14:tracePt t="26549" x="5130800" y="6419850"/>
          <p14:tracePt t="26566" x="5168900" y="6419850"/>
          <p14:tracePt t="26582" x="5200650" y="6413500"/>
          <p14:tracePt t="26599" x="5251450" y="6394450"/>
          <p14:tracePt t="26616" x="5365750" y="6337300"/>
          <p14:tracePt t="26632" x="5461000" y="6273800"/>
          <p14:tracePt t="26649" x="5556250" y="6210300"/>
          <p14:tracePt t="26666" x="5670550" y="6153150"/>
          <p14:tracePt t="26682" x="5835650" y="6089650"/>
          <p14:tracePt t="26699" x="5949950" y="6051550"/>
          <p14:tracePt t="26716" x="6051550" y="6019800"/>
          <p14:tracePt t="26732" x="6134100" y="5994400"/>
          <p14:tracePt t="26749" x="6280150" y="5943600"/>
          <p14:tracePt t="26766" x="6381750" y="5911850"/>
          <p14:tracePt t="26782" x="6483350" y="5880100"/>
          <p14:tracePt t="26799" x="6553200" y="5848350"/>
          <p14:tracePt t="26815" x="6680200" y="5797550"/>
          <p14:tracePt t="26832" x="6775450" y="5759450"/>
          <p14:tracePt t="26849" x="6864350" y="5727700"/>
          <p14:tracePt t="26866" x="6940550" y="5702300"/>
          <p14:tracePt t="26882" x="7023100" y="5664200"/>
          <p14:tracePt t="26899" x="7073900" y="5645150"/>
          <p14:tracePt t="26916" x="7118350" y="5632450"/>
          <p14:tracePt t="26932" x="7169150" y="5626100"/>
          <p14:tracePt t="26949" x="7264400" y="5600700"/>
          <p14:tracePt t="26966" x="7308850" y="5588000"/>
          <p14:tracePt t="26982" x="7359650" y="5575300"/>
          <p14:tracePt t="26999" x="7423150" y="5562600"/>
          <p14:tracePt t="27015" x="7467600" y="5543550"/>
          <p14:tracePt t="27032" x="7524750" y="5537200"/>
          <p14:tracePt t="27049" x="7626350" y="5524500"/>
          <p14:tracePt t="27066" x="7747000" y="5499100"/>
          <p14:tracePt t="27082" x="7816850" y="5486400"/>
          <p14:tracePt t="27099" x="7886700" y="5467350"/>
          <p14:tracePt t="27116" x="7937500" y="5454650"/>
          <p14:tracePt t="27132" x="8007350" y="5441950"/>
          <p14:tracePt t="27149" x="8045450" y="5435600"/>
          <p14:tracePt t="27166" x="8077200" y="5429250"/>
          <p14:tracePt t="27182" x="8102600" y="5429250"/>
          <p14:tracePt t="27185" x="8115300" y="5429250"/>
          <p14:tracePt t="27199" x="8128000" y="5429250"/>
          <p14:tracePt t="27215" x="8140700" y="5429250"/>
          <p14:tracePt t="27533" x="8153400" y="5429250"/>
          <p14:tracePt t="27539" x="8166100" y="5429250"/>
          <p14:tracePt t="27549" x="8178800" y="5429250"/>
          <p14:tracePt t="27565" x="8204200" y="5429250"/>
          <p14:tracePt t="27582" x="8242300" y="5429250"/>
          <p14:tracePt t="27599" x="8286750" y="5429250"/>
          <p14:tracePt t="27615" x="8312150" y="5429250"/>
          <p14:tracePt t="27632" x="8350250" y="5429250"/>
          <p14:tracePt t="27649" x="8401050" y="5435600"/>
          <p14:tracePt t="27665" x="8432800" y="5441950"/>
          <p14:tracePt t="27682" x="8451850" y="5441950"/>
          <p14:tracePt t="27699" x="8477250" y="5448300"/>
          <p14:tracePt t="27715" x="8509000" y="5461000"/>
          <p14:tracePt t="27732" x="8528050" y="5480050"/>
          <p14:tracePt t="27749" x="8540750" y="5492750"/>
          <p14:tracePt t="27766" x="8559800" y="5505450"/>
          <p14:tracePt t="27782" x="8597900" y="5543550"/>
          <p14:tracePt t="27799" x="8616950" y="5562600"/>
          <p14:tracePt t="27815" x="8636000" y="5575300"/>
          <p14:tracePt t="27832" x="8655050" y="5594350"/>
          <p14:tracePt t="27848" x="8699500" y="5613400"/>
          <p14:tracePt t="27865" x="8718550" y="5626100"/>
          <p14:tracePt t="27882" x="8750300" y="5638800"/>
          <p14:tracePt t="27899" x="8769350" y="5645150"/>
          <p14:tracePt t="27915" x="8794750" y="5645150"/>
          <p14:tracePt t="27932" x="8820150" y="5645150"/>
          <p14:tracePt t="27949" x="8839200" y="5645150"/>
          <p14:tracePt t="27965" x="8864600" y="5645150"/>
          <p14:tracePt t="27982" x="8890000" y="5645150"/>
          <p14:tracePt t="27999" x="8915400" y="5626100"/>
          <p14:tracePt t="28015" x="8940800" y="5607050"/>
          <p14:tracePt t="28032" x="8972550" y="5575300"/>
          <p14:tracePt t="28049" x="8991600" y="5556250"/>
          <p14:tracePt t="28065" x="8991600" y="5543550"/>
          <p14:tracePt t="28082" x="8997950" y="5537200"/>
          <p14:tracePt t="28484" x="9004300" y="5537200"/>
          <p14:tracePt t="28513" x="9010650" y="5537200"/>
          <p14:tracePt t="28520" x="9017000" y="5537200"/>
          <p14:tracePt t="28532" x="9023350" y="5537200"/>
          <p14:tracePt t="28548" x="9042400" y="5537200"/>
          <p14:tracePt t="28565" x="9067800" y="5537200"/>
          <p14:tracePt t="28582" x="9086850" y="5537200"/>
          <p14:tracePt t="28599" x="9105900" y="5537200"/>
          <p14:tracePt t="28615" x="9131300" y="5537200"/>
          <p14:tracePt t="28632" x="9150350" y="5537200"/>
          <p14:tracePt t="28649" x="9163050" y="5530850"/>
          <p14:tracePt t="28665" x="9188450" y="5518150"/>
          <p14:tracePt t="28682" x="9220200" y="5505450"/>
          <p14:tracePt t="28698" x="9239250" y="5499100"/>
          <p14:tracePt t="28715" x="9258300" y="5486400"/>
          <p14:tracePt t="28732" x="9277350" y="5473700"/>
          <p14:tracePt t="28748" x="9302750" y="5467350"/>
          <p14:tracePt t="28765" x="9315450" y="5454650"/>
          <p14:tracePt t="28782" x="9328150" y="5448300"/>
          <p14:tracePt t="28798" x="9334500" y="5441950"/>
          <p14:tracePt t="28815" x="9340850" y="5429250"/>
          <p14:tracePt t="28832" x="9353550" y="5422900"/>
          <p14:tracePt t="28848" x="9359900" y="5403850"/>
          <p14:tracePt t="28865" x="9385300" y="5384800"/>
          <p14:tracePt t="28882" x="9410700" y="5346700"/>
          <p14:tracePt t="28898" x="9436100" y="5314950"/>
          <p14:tracePt t="28915" x="9467850" y="5283200"/>
          <p14:tracePt t="28932" x="9537700" y="5238750"/>
          <p14:tracePt t="28948" x="9575800" y="5219700"/>
          <p14:tracePt t="28965" x="9607550" y="5207000"/>
          <p14:tracePt t="28982" x="9639300" y="5187950"/>
          <p14:tracePt t="28998" x="9683750" y="5162550"/>
          <p14:tracePt t="29015" x="9702800" y="5156200"/>
          <p14:tracePt t="29032" x="9721850" y="5149850"/>
          <p14:tracePt t="29048" x="9747250" y="5143500"/>
          <p14:tracePt t="29065" x="9766300" y="5137150"/>
          <p14:tracePt t="29471" x="9772650" y="5130800"/>
          <p14:tracePt t="29487" x="9785350" y="5130800"/>
          <p14:tracePt t="29494" x="9798050" y="5124450"/>
          <p14:tracePt t="29501" x="9804400" y="5111750"/>
          <p14:tracePt t="29515" x="9836150" y="5092700"/>
          <p14:tracePt t="29532" x="9861550" y="5080000"/>
          <p14:tracePt t="29548" x="9899650" y="5067300"/>
          <p14:tracePt t="29565" x="9931400" y="5048250"/>
          <p14:tracePt t="29581" x="9988550" y="5022850"/>
          <p14:tracePt t="29598" x="10007600" y="5010150"/>
          <p14:tracePt t="29615" x="10033000" y="4997450"/>
          <p14:tracePt t="29632" x="10052050" y="4978400"/>
          <p14:tracePt t="29648" x="10077450" y="4953000"/>
          <p14:tracePt t="29665" x="10102850" y="4933950"/>
          <p14:tracePt t="29682" x="10121900" y="4908550"/>
          <p14:tracePt t="29699" x="10140950" y="4864100"/>
          <p14:tracePt t="29715" x="10153650" y="4845050"/>
          <p14:tracePt t="29732" x="10166350" y="4826000"/>
          <p14:tracePt t="29748" x="10172700" y="4800600"/>
          <p14:tracePt t="29765" x="10172700" y="4787900"/>
          <p14:tracePt t="29781" x="10179050" y="4768850"/>
          <p14:tracePt t="29798" x="10185400" y="4762500"/>
          <p14:tracePt t="29815" x="10185400" y="4749800"/>
          <p14:tracePt t="29832" x="10198100" y="4737100"/>
          <p14:tracePt t="29848" x="10198100" y="4730750"/>
          <p14:tracePt t="29929" x="10204450" y="4730750"/>
          <p14:tracePt t="29958" x="10210800" y="4730750"/>
          <p14:tracePt t="30113" x="10210800" y="4743450"/>
          <p14:tracePt t="30128" x="10210800" y="4756150"/>
          <p14:tracePt t="30135" x="10210800" y="4768850"/>
          <p14:tracePt t="30148" x="10204450" y="4775200"/>
          <p14:tracePt t="30165" x="10191750" y="4806950"/>
          <p14:tracePt t="30182" x="10179050" y="4819650"/>
          <p14:tracePt t="30198" x="10172700" y="4845050"/>
          <p14:tracePt t="30215" x="10153650" y="4864100"/>
          <p14:tracePt t="30231" x="10140950" y="4883150"/>
          <p14:tracePt t="30248" x="10134600" y="4889500"/>
          <p14:tracePt t="30265" x="10121900" y="4908550"/>
          <p14:tracePt t="30282" x="10102850" y="4927600"/>
          <p14:tracePt t="30298" x="10077450" y="4940300"/>
          <p14:tracePt t="30315" x="10058400" y="4959350"/>
          <p14:tracePt t="30332" x="10026650" y="4984750"/>
          <p14:tracePt t="30348" x="9994900" y="5016500"/>
          <p14:tracePt t="30365" x="9969500" y="5041900"/>
          <p14:tracePt t="30382" x="9956800" y="5054600"/>
          <p14:tracePt t="30398" x="9937750" y="5067300"/>
          <p14:tracePt t="30415" x="9918700" y="5080000"/>
          <p14:tracePt t="30431" x="9906000" y="5086350"/>
          <p14:tracePt t="30448" x="9899650" y="5086350"/>
          <p14:tracePt t="30571" x="9899650" y="5092700"/>
          <p14:tracePt t="30593" x="9899650" y="5099050"/>
          <p14:tracePt t="30600" x="9893300" y="5099050"/>
          <p14:tracePt t="30645" x="9886950" y="5099050"/>
          <p14:tracePt t="30651" x="9886950" y="5105400"/>
          <p14:tracePt t="30674" x="9880600" y="5105400"/>
          <p14:tracePt t="30696" x="9874250" y="5105400"/>
          <p14:tracePt t="30703" x="9867900" y="5111750"/>
          <p14:tracePt t="30718" x="9861550" y="5111750"/>
          <p14:tracePt t="30732" x="9855200" y="5111750"/>
          <p14:tracePt t="30763" x="9848850" y="5111750"/>
          <p14:tracePt t="30814" x="9842500" y="5111750"/>
          <p14:tracePt t="30821" x="9836150" y="5111750"/>
          <p14:tracePt t="30836" x="9829800" y="5111750"/>
          <p14:tracePt t="30848" x="9823450" y="5111750"/>
          <p14:tracePt t="30864" x="9810750" y="5118100"/>
          <p14:tracePt t="30881" x="9804400" y="5118100"/>
          <p14:tracePt t="30898" x="9791700" y="5118100"/>
          <p14:tracePt t="30915" x="9785350" y="5124450"/>
          <p14:tracePt t="30931" x="9772650" y="5124450"/>
          <p14:tracePt t="30948" x="9759950" y="5130800"/>
          <p14:tracePt t="30965" x="9753600" y="5130800"/>
          <p14:tracePt t="30981" x="9747250" y="5130800"/>
          <p14:tracePt t="30998" x="9728200" y="5137150"/>
          <p14:tracePt t="31015" x="9709150" y="5143500"/>
          <p14:tracePt t="31031" x="9696450" y="5143500"/>
          <p14:tracePt t="31048" x="9683750" y="5149850"/>
          <p14:tracePt t="31064" x="9658350" y="5162550"/>
          <p14:tracePt t="31082" x="9645650" y="5168900"/>
          <p14:tracePt t="31098" x="9632950" y="5175250"/>
          <p14:tracePt t="31115" x="9620250" y="5187950"/>
          <p14:tracePt t="31131" x="9588500" y="5200650"/>
          <p14:tracePt t="31148" x="9550400" y="5219700"/>
          <p14:tracePt t="31165" x="9537700" y="5232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4"/>
          <a:srcRect l="29498" t="40211" r="48148" b="25456"/>
          <a:stretch/>
        </p:blipFill>
        <p:spPr bwMode="auto">
          <a:xfrm>
            <a:off x="760839" y="622519"/>
            <a:ext cx="4113311" cy="4148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5170998" y="131808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 err="1">
                <a:latin typeface="Calibri" panose="020F0502020204030204" pitchFamily="34" charset="0"/>
              </a:rPr>
              <a:t>Rimski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vojaki</a:t>
            </a:r>
            <a:r>
              <a:rPr lang="it-IT" sz="2400" dirty="0">
                <a:latin typeface="Calibri" panose="020F0502020204030204" pitchFamily="34" charset="0"/>
              </a:rPr>
              <a:t> so bili zelo </a:t>
            </a:r>
            <a:r>
              <a:rPr lang="it-IT" sz="2400" dirty="0" err="1" smtClean="0">
                <a:latin typeface="Calibri" panose="020F0502020204030204" pitchFamily="34" charset="0"/>
              </a:rPr>
              <a:t>izurjeni</a:t>
            </a:r>
            <a:r>
              <a:rPr lang="sl-SI" sz="2400" dirty="0">
                <a:latin typeface="Calibri" panose="020F0502020204030204" pitchFamily="34" charset="0"/>
              </a:rPr>
              <a:t>,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disciplinirani</a:t>
            </a:r>
            <a:r>
              <a:rPr lang="it-IT" sz="2400" dirty="0">
                <a:latin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</a:rPr>
              <a:t>dobro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</a:rPr>
              <a:t>organizirani</a:t>
            </a:r>
            <a:r>
              <a:rPr lang="sl-SI" sz="2400" dirty="0">
                <a:latin typeface="Calibri" panose="020F0502020204030204" pitchFamily="34" charset="0"/>
              </a:rPr>
              <a:t> </a:t>
            </a:r>
            <a:r>
              <a:rPr lang="sl-SI" sz="2400" dirty="0" smtClean="0">
                <a:latin typeface="Calibri" panose="020F0502020204030204" pitchFamily="34" charset="0"/>
              </a:rPr>
              <a:t>in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</a:rPr>
              <a:t>imeli</a:t>
            </a:r>
            <a:r>
              <a:rPr lang="it-IT" sz="2400" dirty="0" smtClean="0">
                <a:latin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</a:rPr>
              <a:t>so </a:t>
            </a:r>
            <a:r>
              <a:rPr lang="it-IT" sz="2400" dirty="0" err="1">
                <a:latin typeface="Calibri" panose="020F0502020204030204" pitchFamily="34" charset="0"/>
              </a:rPr>
              <a:t>dobro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tehnično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opremo</a:t>
            </a:r>
            <a:r>
              <a:rPr lang="it-IT" sz="2400" dirty="0">
                <a:latin typeface="Calibri" panose="020F0502020204030204" pitchFamily="34" charset="0"/>
              </a:rPr>
              <a:t>. </a:t>
            </a:r>
            <a:endParaRPr lang="sl-SI" sz="2400" dirty="0" smtClean="0">
              <a:latin typeface="Calibri" panose="020F0502020204030204" pitchFamily="34" charset="0"/>
            </a:endParaRPr>
          </a:p>
          <a:p>
            <a:endParaRPr lang="it-IT" sz="2400" dirty="0">
              <a:latin typeface="Calibri" panose="020F0502020204030204" pitchFamily="34" charset="0"/>
            </a:endParaRPr>
          </a:p>
          <a:p>
            <a:r>
              <a:rPr lang="sl-SI" sz="2400" dirty="0" smtClean="0">
                <a:latin typeface="Calibri" panose="020F0502020204030204" pitchFamily="34" charset="0"/>
              </a:rPr>
              <a:t>LEGIONAR </a:t>
            </a:r>
            <a:r>
              <a:rPr lang="sl-SI" sz="2400" dirty="0">
                <a:latin typeface="Calibri" panose="020F0502020204030204" pitchFamily="34" charset="0"/>
              </a:rPr>
              <a:t>– rimski vojak pešec, član vojaške enote </a:t>
            </a:r>
            <a:r>
              <a:rPr lang="sl-SI" sz="2400" dirty="0" smtClean="0">
                <a:latin typeface="Calibri" panose="020F0502020204030204" pitchFamily="34" charset="0"/>
              </a:rPr>
              <a:t>legije</a:t>
            </a:r>
          </a:p>
          <a:p>
            <a:r>
              <a:rPr lang="sl-SI" sz="2400" dirty="0" smtClean="0">
                <a:latin typeface="Calibri" panose="020F0502020204030204" pitchFamily="34" charset="0"/>
              </a:rPr>
              <a:t> </a:t>
            </a:r>
            <a:endParaRPr lang="sl-SI" sz="2400" dirty="0">
              <a:latin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</a:rPr>
              <a:t>LEGIJA – enota pešcev v rimski vojski </a:t>
            </a:r>
            <a:endParaRPr lang="sl-SI" sz="24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5"/>
    </mc:Choice>
    <mc:Fallback xmlns="">
      <p:transition spd="slow" advTm="4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G_23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6" y="2345399"/>
            <a:ext cx="5111235" cy="38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descr="C:\Users\mark\Desktop\Pouk na daljavo\DNEVNA RAZPOREDITEV\7Sreda6maj\RIM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415" r="13038" b="8625"/>
          <a:stretch/>
        </p:blipFill>
        <p:spPr bwMode="auto">
          <a:xfrm rot="16200000">
            <a:off x="1411440" y="-484603"/>
            <a:ext cx="3505034" cy="5660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2"/>
    </mc:Choice>
    <mc:Fallback xmlns="">
      <p:transition spd="slow" advTm="4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58" x="9544050" y="5232400"/>
          <p14:tracePt t="36902" x="10064750" y="5232400"/>
          <p14:tracePt t="36907" x="10115550" y="5232400"/>
          <p14:tracePt t="36924" x="10223500" y="5232400"/>
          <p14:tracePt t="36940" x="10299700" y="5232400"/>
          <p14:tracePt t="36957" x="10445750" y="5232400"/>
          <p14:tracePt t="36974" x="10553700" y="5238750"/>
          <p14:tracePt t="36990" x="10642600" y="5251450"/>
          <p14:tracePt t="37007" x="10712450" y="5276850"/>
          <p14:tracePt t="37024" x="10833100" y="5314950"/>
          <p14:tracePt t="37040" x="10896600" y="5340350"/>
          <p14:tracePt t="37057" x="10947400" y="5365750"/>
          <p14:tracePt t="37074" x="10991850" y="5403850"/>
          <p14:tracePt t="37090" x="11074400" y="5473700"/>
          <p14:tracePt t="37107" x="11099800" y="5499100"/>
          <p14:tracePt t="37594" x="11106150" y="5499100"/>
          <p14:tracePt t="37601" x="11118850" y="5499100"/>
          <p14:tracePt t="37608" x="11137900" y="5499100"/>
          <p14:tracePt t="37623" x="11163300" y="5499100"/>
          <p14:tracePt t="37640" x="11195050" y="5499100"/>
          <p14:tracePt t="37657" x="11233150" y="5499100"/>
          <p14:tracePt t="37673" x="11277600" y="5518150"/>
          <p14:tracePt t="37690" x="11296650" y="5543550"/>
          <p14:tracePt t="37707" x="11328400" y="5588000"/>
          <p14:tracePt t="37724" x="11366500" y="5651500"/>
          <p14:tracePt t="37740" x="11404600" y="5708650"/>
          <p14:tracePt t="37757" x="11417300" y="5746750"/>
          <p14:tracePt t="37773" x="11436350" y="5765800"/>
          <p14:tracePt t="37790" x="11449050" y="5803900"/>
          <p14:tracePt t="37807" x="11468100" y="5861050"/>
          <p14:tracePt t="37823" x="11487150" y="5924550"/>
          <p14:tracePt t="37840" x="11493500" y="5969000"/>
          <p14:tracePt t="37857" x="11499850" y="6019800"/>
          <p14:tracePt t="37873" x="11499850" y="6064250"/>
          <p14:tracePt t="37890" x="11499850" y="6083300"/>
          <p14:tracePt t="37907" x="11499850" y="6096000"/>
          <p14:tracePt t="37924" x="11499850" y="6115050"/>
          <p14:tracePt t="37940" x="11499850" y="6127750"/>
          <p14:tracePt t="37957" x="11493500" y="6134100"/>
          <p14:tracePt t="37974" x="11474450" y="6146800"/>
          <p14:tracePt t="37990" x="11449050" y="6153150"/>
          <p14:tracePt t="38007" x="11398250" y="6172200"/>
          <p14:tracePt t="38023" x="11366500" y="6184900"/>
          <p14:tracePt t="38040" x="11341100" y="6197600"/>
          <p14:tracePt t="38057" x="11309350" y="6203950"/>
          <p14:tracePt t="38074" x="11264900" y="6203950"/>
          <p14:tracePt t="38090" x="11239500" y="6216650"/>
          <p14:tracePt t="38107" x="11201400" y="6223000"/>
          <p14:tracePt t="38123" x="11156950" y="6229350"/>
          <p14:tracePt t="38140" x="11093450" y="6235700"/>
          <p14:tracePt t="38157" x="11049000" y="6235700"/>
          <p14:tracePt t="38174" x="11017250" y="6235700"/>
          <p14:tracePt t="38190" x="10985500" y="6235700"/>
          <p14:tracePt t="38207" x="10909300" y="6229350"/>
          <p14:tracePt t="38223" x="10871200" y="6216650"/>
          <p14:tracePt t="38240" x="10814050" y="6203950"/>
          <p14:tracePt t="38257" x="10725150" y="6184900"/>
          <p14:tracePt t="38273" x="10680700" y="6178550"/>
          <p14:tracePt t="38290" x="10623550" y="6172200"/>
          <p14:tracePt t="38307" x="10572750" y="6165850"/>
          <p14:tracePt t="38324" x="10477500" y="6165850"/>
          <p14:tracePt t="38340" x="10407650" y="6165850"/>
          <p14:tracePt t="38357" x="10356850" y="6165850"/>
          <p14:tracePt t="38373" x="10280650" y="6165850"/>
          <p14:tracePt t="38390" x="10204450" y="6165850"/>
          <p14:tracePt t="38407" x="10058400" y="6165850"/>
          <p14:tracePt t="38423" x="10001250" y="6165850"/>
          <p14:tracePt t="38440" x="9956800" y="6165850"/>
          <p14:tracePt t="38457" x="9931400" y="6165850"/>
          <p14:tracePt t="38813" x="9925050" y="6165850"/>
          <p14:tracePt t="38819" x="9918700" y="6165850"/>
          <p14:tracePt t="38826" x="9899650" y="6165850"/>
          <p14:tracePt t="38840" x="9880600" y="6165850"/>
          <p14:tracePt t="38857" x="9791700" y="6172200"/>
          <p14:tracePt t="38873" x="9702800" y="6191250"/>
          <p14:tracePt t="38890" x="9582150" y="6223000"/>
          <p14:tracePt t="38907" x="9321800" y="6273800"/>
          <p14:tracePt t="38923" x="9150350" y="6292850"/>
          <p14:tracePt t="38940" x="8959850" y="6324600"/>
          <p14:tracePt t="38957" x="8788400" y="6330950"/>
          <p14:tracePt t="38974" x="8585200" y="6343650"/>
          <p14:tracePt t="38990" x="8458200" y="6343650"/>
          <p14:tracePt t="39007" x="8331200" y="6350000"/>
          <p14:tracePt t="39023" x="8204200" y="6350000"/>
          <p14:tracePt t="39040" x="8051800" y="6350000"/>
          <p14:tracePt t="39057" x="7969250" y="6350000"/>
          <p14:tracePt t="39073" x="7893050" y="6356350"/>
          <p14:tracePt t="39090" x="7810500" y="6362700"/>
          <p14:tracePt t="39107" x="7702550" y="6369050"/>
          <p14:tracePt t="39123" x="7645400" y="6369050"/>
          <p14:tracePt t="39140" x="7600950" y="6369050"/>
          <p14:tracePt t="39157" x="7556500" y="6369050"/>
          <p14:tracePt t="39173" x="7505700" y="6369050"/>
          <p14:tracePt t="39190" x="7461250" y="6375400"/>
          <p14:tracePt t="39207" x="7410450" y="6381750"/>
          <p14:tracePt t="39223" x="7353300" y="6381750"/>
          <p14:tracePt t="39240" x="7270750" y="6381750"/>
          <p14:tracePt t="39257" x="7213600" y="6381750"/>
          <p14:tracePt t="39273" x="7162800" y="6381750"/>
          <p14:tracePt t="39290" x="7118350" y="6381750"/>
          <p14:tracePt t="39306" x="7035800" y="6381750"/>
          <p14:tracePt t="39323" x="6991350" y="6381750"/>
          <p14:tracePt t="39340" x="6946900" y="6381750"/>
          <p14:tracePt t="39357" x="6908800" y="6381750"/>
          <p14:tracePt t="39373" x="6858000" y="6381750"/>
          <p14:tracePt t="39390" x="6832600" y="6381750"/>
          <p14:tracePt t="39407" x="6807200" y="6381750"/>
          <p14:tracePt t="39423" x="6788150" y="6381750"/>
          <p14:tracePt t="39440" x="6762750" y="6375400"/>
          <p14:tracePt t="39457" x="6750050" y="6369050"/>
          <p14:tracePt t="39473" x="6731000" y="6362700"/>
          <p14:tracePt t="39490" x="6724650" y="6362700"/>
          <p14:tracePt t="39506" x="6718300" y="6356350"/>
          <p14:tracePt t="39523" x="6705600" y="6356350"/>
          <p14:tracePt t="39540" x="6699250" y="6356350"/>
          <p14:tracePt t="40363" x="6692900" y="6350000"/>
          <p14:tracePt t="40378" x="6686550" y="6343650"/>
          <p14:tracePt t="40415" x="6680200" y="6337300"/>
          <p14:tracePt t="40430" x="6673850" y="6337300"/>
          <p14:tracePt t="40437" x="6673850" y="6330950"/>
          <p14:tracePt t="40451" x="6667500" y="6330950"/>
          <p14:tracePt t="40459" x="6661150" y="6330950"/>
          <p14:tracePt t="40473" x="6654800" y="6330950"/>
          <p14:tracePt t="40490" x="6648450" y="6318250"/>
          <p14:tracePt t="40506" x="6642100" y="6311900"/>
          <p14:tracePt t="40523" x="6623050" y="6311900"/>
          <p14:tracePt t="40540" x="6604000" y="6305550"/>
          <p14:tracePt t="40556" x="6584950" y="6305550"/>
          <p14:tracePt t="40573" x="6565900" y="6305550"/>
          <p14:tracePt t="40590" x="6553200" y="6305550"/>
          <p14:tracePt t="40606" x="6534150" y="6305550"/>
          <p14:tracePt t="40623" x="6521450" y="6305550"/>
          <p14:tracePt t="40640" x="6502400" y="6299200"/>
          <p14:tracePt t="40656" x="6489700" y="6299200"/>
          <p14:tracePt t="40673" x="6464300" y="6292850"/>
          <p14:tracePt t="40690" x="6457950" y="6286500"/>
          <p14:tracePt t="40706" x="6445250" y="6273800"/>
          <p14:tracePt t="40723" x="6426200" y="6273800"/>
          <p14:tracePt t="40739" x="6413500" y="6267450"/>
          <p14:tracePt t="40756" x="6407150" y="6261100"/>
          <p14:tracePt t="40773" x="6400800" y="6254750"/>
          <p14:tracePt t="40790" x="6394450" y="6248400"/>
          <p14:tracePt t="40806" x="6381750" y="6242050"/>
          <p14:tracePt t="40823" x="6375400" y="6235700"/>
          <p14:tracePt t="40840" x="6362700" y="6223000"/>
          <p14:tracePt t="40856" x="6356350" y="6216650"/>
          <p14:tracePt t="40873" x="6350000" y="6210300"/>
          <p14:tracePt t="40890" x="6343650" y="6191250"/>
          <p14:tracePt t="40906" x="6337300" y="6184900"/>
          <p14:tracePt t="40923" x="6330950" y="6172200"/>
          <p14:tracePt t="40939" x="6330950" y="6159500"/>
          <p14:tracePt t="40956" x="6318250" y="6140450"/>
          <p14:tracePt t="40973" x="6311900" y="6134100"/>
          <p14:tracePt t="40989" x="6311900" y="6121400"/>
          <p14:tracePt t="41006" x="6305550" y="6108700"/>
          <p14:tracePt t="41023" x="6299200" y="6102350"/>
          <p14:tracePt t="41039" x="6299200" y="6089650"/>
          <p14:tracePt t="41056" x="6286500" y="6076950"/>
          <p14:tracePt t="41073" x="6280150" y="6070600"/>
          <p14:tracePt t="41090" x="6273800" y="6057900"/>
          <p14:tracePt t="41106" x="6267450" y="6045200"/>
          <p14:tracePt t="41123" x="6254750" y="6026150"/>
          <p14:tracePt t="41139" x="6248400" y="6019800"/>
          <p14:tracePt t="41156" x="6248400" y="6007100"/>
          <p14:tracePt t="41173" x="6235700" y="5994400"/>
          <p14:tracePt t="41189" x="6229350" y="5975350"/>
          <p14:tracePt t="41206" x="6216650" y="5969000"/>
          <p14:tracePt t="41223" x="6216650" y="5956300"/>
          <p14:tracePt t="41240" x="6203950" y="5943600"/>
          <p14:tracePt t="41256" x="6197600" y="5930900"/>
          <p14:tracePt t="41273" x="6191250" y="5924550"/>
          <p14:tracePt t="41290" x="6184900" y="5918200"/>
          <p14:tracePt t="41306" x="6184900" y="5905500"/>
          <p14:tracePt t="41323" x="6178550" y="5892800"/>
          <p14:tracePt t="41339" x="6172200" y="5886450"/>
          <p14:tracePt t="41356" x="6165850" y="5880100"/>
          <p14:tracePt t="41373" x="6165850" y="5873750"/>
          <p14:tracePt t="41389" x="6153150" y="5861050"/>
          <p14:tracePt t="41406" x="6153150" y="5848350"/>
          <p14:tracePt t="41423" x="6140450" y="5842000"/>
          <p14:tracePt t="41440" x="6134100" y="5829300"/>
          <p14:tracePt t="41456" x="6134100" y="5822950"/>
          <p14:tracePt t="41473" x="6127750" y="5816600"/>
          <p14:tracePt t="41489" x="6121400" y="5810250"/>
          <p14:tracePt t="41506" x="6121400" y="5797550"/>
          <p14:tracePt t="41523" x="6121400" y="5791200"/>
          <p14:tracePt t="41539" x="6115050" y="5784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mska umetnost I - arhitek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7" y="406138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mona: Pomembna logistična baza za rimske odprave na Balkanski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66" y="3312154"/>
            <a:ext cx="5352414" cy="30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3"/>
    </mc:Choice>
    <mc:Fallback xmlns="">
      <p:transition spd="slow" advTm="5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61" x="6115050" y="5778500"/>
          <p14:tracePt t="16776" x="6115050" y="5772150"/>
          <p14:tracePt t="16783" x="6115050" y="5765800"/>
          <p14:tracePt t="16790" x="6108700" y="5765800"/>
          <p14:tracePt t="16806" x="6102350" y="5753100"/>
          <p14:tracePt t="16823" x="6102350" y="5734050"/>
          <p14:tracePt t="16839" x="6102350" y="5715000"/>
          <p14:tracePt t="16856" x="6102350" y="5651500"/>
          <p14:tracePt t="16873" x="6102350" y="5588000"/>
          <p14:tracePt t="16889" x="6121400" y="5518150"/>
          <p14:tracePt t="16906" x="6153150" y="5448300"/>
          <p14:tracePt t="16923" x="6223000" y="5327650"/>
          <p14:tracePt t="16939" x="6267450" y="5251450"/>
          <p14:tracePt t="16956" x="6318250" y="5156200"/>
          <p14:tracePt t="16973" x="6356350" y="5060950"/>
          <p14:tracePt t="16989" x="6375400" y="5016500"/>
          <p14:tracePt t="17006" x="6388100" y="4965700"/>
          <p14:tracePt t="17023" x="6388100" y="4921250"/>
          <p14:tracePt t="17039" x="6388100" y="4889500"/>
          <p14:tracePt t="17056" x="6388100" y="4857750"/>
          <p14:tracePt t="17073" x="6362700" y="4826000"/>
          <p14:tracePt t="17089" x="6292850" y="4775200"/>
          <p14:tracePt t="17106" x="6146800" y="4705350"/>
          <p14:tracePt t="17123" x="6032500" y="4648200"/>
          <p14:tracePt t="17139" x="5899150" y="4591050"/>
          <p14:tracePt t="17156" x="5791200" y="4559300"/>
          <p14:tracePt t="17173" x="5695950" y="4521200"/>
          <p14:tracePt t="17189" x="5588000" y="4451350"/>
          <p14:tracePt t="17206" x="5530850" y="4413250"/>
          <p14:tracePt t="17223" x="5461000" y="4311650"/>
          <p14:tracePt t="17239" x="5391150" y="4171950"/>
          <p14:tracePt t="17256" x="5372100" y="4140200"/>
          <p14:tracePt t="17273" x="5365750" y="4121150"/>
          <p14:tracePt t="17572" x="5346700" y="4102100"/>
          <p14:tracePt t="17580" x="5334000" y="4076700"/>
          <p14:tracePt t="17589" x="5308600" y="4019550"/>
          <p14:tracePt t="17606" x="5257800" y="3898900"/>
          <p14:tracePt t="17623" x="5175250" y="3708400"/>
          <p14:tracePt t="17639" x="5111750" y="3587750"/>
          <p14:tracePt t="17656" x="5003800" y="3435350"/>
          <p14:tracePt t="17673" x="4902200" y="3282950"/>
          <p14:tracePt t="17689" x="4749800" y="3079750"/>
          <p14:tracePt t="17706" x="4673600" y="2971800"/>
          <p14:tracePt t="17723" x="4603750" y="2882900"/>
          <p14:tracePt t="17739" x="4521200" y="2806700"/>
          <p14:tracePt t="17756" x="4406900" y="2698750"/>
          <p14:tracePt t="17772" x="4349750" y="2628900"/>
          <p14:tracePt t="17789" x="4311650" y="2597150"/>
          <p14:tracePt t="17806" x="4273550" y="2559050"/>
          <p14:tracePt t="17822" x="4229100" y="2501900"/>
          <p14:tracePt t="17839" x="4216400" y="2476500"/>
          <p14:tracePt t="17856" x="4203700" y="2470150"/>
          <p14:tracePt t="17873" x="4197350" y="2457450"/>
          <p14:tracePt t="17889" x="4184650" y="2457450"/>
          <p14:tracePt t="17906" x="4171950" y="2451100"/>
          <p14:tracePt t="17923" x="4171950" y="2444750"/>
          <p14:tracePt t="17940" x="4159250" y="2438400"/>
          <p14:tracePt t="17956" x="4152900" y="2432050"/>
          <p14:tracePt t="17973" x="4146550" y="2425700"/>
          <p14:tracePt t="17989" x="4140200" y="2425700"/>
          <p14:tracePt t="18006" x="4133850" y="2413000"/>
          <p14:tracePt t="18022" x="4127500" y="2406650"/>
          <p14:tracePt t="18039" x="4121150" y="2400300"/>
          <p14:tracePt t="18056" x="4121150" y="2393950"/>
          <p14:tracePt t="18072" x="4121150" y="2381250"/>
          <p14:tracePt t="18089" x="4121150" y="2368550"/>
          <p14:tracePt t="18106" x="4121150" y="2362200"/>
          <p14:tracePt t="18122" x="4127500" y="2349500"/>
          <p14:tracePt t="18139" x="4146550" y="2330450"/>
          <p14:tracePt t="18156" x="4165600" y="2324100"/>
          <p14:tracePt t="18173" x="4191000" y="2311400"/>
          <p14:tracePt t="18189" x="4210050" y="2305050"/>
          <p14:tracePt t="18206" x="4229100" y="2292350"/>
          <p14:tracePt t="18222" x="4241800" y="2292350"/>
          <p14:tracePt t="18362" x="4235450" y="2292350"/>
          <p14:tracePt t="18368" x="4229100" y="2292350"/>
          <p14:tracePt t="18384" x="4222750" y="2292350"/>
          <p14:tracePt t="18391" x="4216400" y="2298700"/>
          <p14:tracePt t="18406" x="4197350" y="2311400"/>
          <p14:tracePt t="18422" x="4178300" y="2317750"/>
          <p14:tracePt t="18439" x="4146550" y="2336800"/>
          <p14:tracePt t="18456" x="4127500" y="2343150"/>
          <p14:tracePt t="18472" x="4121150" y="2355850"/>
          <p14:tracePt t="18489" x="4108450" y="2362200"/>
          <p14:tracePt t="18506" x="4102100" y="2362200"/>
          <p14:tracePt t="18523" x="4089400" y="2368550"/>
          <p14:tracePt t="18539" x="4083050" y="2374900"/>
          <p14:tracePt t="18556" x="4076700" y="2381250"/>
          <p14:tracePt t="18572" x="4070350" y="2387600"/>
          <p14:tracePt t="18589" x="4070350" y="2393950"/>
          <p14:tracePt t="18606" x="4064000" y="2406650"/>
          <p14:tracePt t="18622" x="4057650" y="2406650"/>
          <p14:tracePt t="18639" x="4057650" y="2419350"/>
          <p14:tracePt t="18656" x="4057650" y="2438400"/>
          <p14:tracePt t="19048" x="4057650" y="2444750"/>
          <p14:tracePt t="19056" x="4057650" y="2451100"/>
          <p14:tracePt t="19063" x="4051300" y="2457450"/>
          <p14:tracePt t="19072" x="4038600" y="2470150"/>
          <p14:tracePt t="19089" x="4013200" y="2508250"/>
          <p14:tracePt t="19106" x="3981450" y="2552700"/>
          <p14:tracePt t="19122" x="3924300" y="2635250"/>
          <p14:tracePt t="19139" x="3879850" y="2692400"/>
          <p14:tracePt t="19156" x="3848100" y="2743200"/>
          <p14:tracePt t="19172" x="3790950" y="2800350"/>
          <p14:tracePt t="19189" x="3752850" y="2838450"/>
          <p14:tracePt t="19205" x="3695700" y="2876550"/>
          <p14:tracePt t="19222" x="3644900" y="2927350"/>
          <p14:tracePt t="19239" x="3568700" y="2984500"/>
          <p14:tracePt t="19255" x="3524250" y="3016250"/>
          <p14:tracePt t="19272" x="3486150" y="3048000"/>
          <p14:tracePt t="19289" x="3422650" y="3079750"/>
          <p14:tracePt t="19292" x="3397250" y="3092450"/>
          <p14:tracePt t="19305" x="3327400" y="3124200"/>
          <p14:tracePt t="19322" x="3276600" y="3136900"/>
          <p14:tracePt t="19339" x="3238500" y="3143250"/>
          <p14:tracePt t="19356" x="3194050" y="3149600"/>
          <p14:tracePt t="19372" x="3162300" y="3155950"/>
          <p14:tracePt t="19389" x="3136900" y="3155950"/>
          <p14:tracePt t="19406" x="3105150" y="3155950"/>
          <p14:tracePt t="19422" x="3067050" y="3155950"/>
          <p14:tracePt t="19439" x="3028950" y="3155950"/>
          <p14:tracePt t="19455" x="3003550" y="3155950"/>
          <p14:tracePt t="19472" x="2978150" y="3149600"/>
          <p14:tracePt t="19489" x="2946400" y="3143250"/>
          <p14:tracePt t="19505" x="2927350" y="3136900"/>
          <p14:tracePt t="19522" x="2901950" y="3130550"/>
          <p14:tracePt t="19539" x="2882900" y="3130550"/>
          <p14:tracePt t="19556" x="2870200" y="3130550"/>
          <p14:tracePt t="19572" x="2844800" y="3130550"/>
          <p14:tracePt t="19589" x="2825750" y="3130550"/>
          <p14:tracePt t="19606" x="2806700" y="3143250"/>
          <p14:tracePt t="19622" x="2774950" y="3155950"/>
          <p14:tracePt t="19639" x="2762250" y="3168650"/>
          <p14:tracePt t="19655" x="2749550" y="3175000"/>
          <p14:tracePt t="19672" x="2736850" y="3187700"/>
          <p14:tracePt t="19689" x="2717800" y="3200400"/>
          <p14:tracePt t="19705" x="2705100" y="3206750"/>
          <p14:tracePt t="19722" x="2692400" y="3206750"/>
          <p14:tracePt t="19739" x="2679700" y="3213100"/>
          <p14:tracePt t="19755" x="2660650" y="3219450"/>
          <p14:tracePt t="19772" x="2641600" y="3225800"/>
          <p14:tracePt t="19789" x="2628900" y="3225800"/>
          <p14:tracePt t="19806" x="2622550" y="3232150"/>
          <p14:tracePt t="19822" x="2603500" y="3238500"/>
          <p14:tracePt t="19839" x="2590800" y="3238500"/>
          <p14:tracePt t="19855" x="2565400" y="3238500"/>
          <p14:tracePt t="19872" x="2546350" y="3238500"/>
          <p14:tracePt t="19889" x="2520950" y="3238500"/>
          <p14:tracePt t="19905" x="2495550" y="3238500"/>
          <p14:tracePt t="19922" x="2476500" y="3238500"/>
          <p14:tracePt t="19939" x="2451100" y="3238500"/>
          <p14:tracePt t="19955" x="2432050" y="3238500"/>
          <p14:tracePt t="19972" x="2425700" y="3238500"/>
          <p14:tracePt t="19989" x="2413000" y="3238500"/>
          <p14:tracePt t="20006" x="2413000" y="3232150"/>
          <p14:tracePt t="20022" x="2413000" y="3206750"/>
          <p14:tracePt t="20039" x="2413000" y="3168650"/>
          <p14:tracePt t="20055" x="2413000" y="3130550"/>
          <p14:tracePt t="20072" x="2463800" y="3060700"/>
          <p14:tracePt t="20089" x="2520950" y="3009900"/>
          <p14:tracePt t="20105" x="2584450" y="2959100"/>
          <p14:tracePt t="20122" x="2654300" y="2927350"/>
          <p14:tracePt t="20139" x="2774950" y="2876550"/>
          <p14:tracePt t="20155" x="2832100" y="2863850"/>
          <p14:tracePt t="20172" x="2882900" y="2857500"/>
          <p14:tracePt t="20189" x="2933700" y="2857500"/>
          <p14:tracePt t="20205" x="2978150" y="2857500"/>
          <p14:tracePt t="20222" x="2997200" y="2857500"/>
          <p14:tracePt t="20239" x="3003550" y="2870200"/>
          <p14:tracePt t="20255" x="3016250" y="2901950"/>
          <p14:tracePt t="20272" x="3022600" y="2990850"/>
          <p14:tracePt t="20289" x="3022600" y="3054350"/>
          <p14:tracePt t="20305" x="2997200" y="3117850"/>
          <p14:tracePt t="20322" x="2959100" y="3162300"/>
          <p14:tracePt t="20339" x="2876550" y="3238500"/>
          <p14:tracePt t="20355" x="2832100" y="3289300"/>
          <p14:tracePt t="20372" x="2755900" y="3346450"/>
          <p14:tracePt t="20389" x="2603500" y="3429000"/>
          <p14:tracePt t="20405" x="2508250" y="3467100"/>
          <p14:tracePt t="20422" x="2432050" y="3492500"/>
          <p14:tracePt t="20439" x="2362200" y="3498850"/>
          <p14:tracePt t="20456" x="2292350" y="3498850"/>
          <p14:tracePt t="20472" x="2260600" y="3492500"/>
          <p14:tracePt t="20489" x="2222500" y="3479800"/>
          <p14:tracePt t="20505" x="2190750" y="3460750"/>
          <p14:tracePt t="20522" x="2171700" y="3448050"/>
          <p14:tracePt t="20538" x="2159000" y="3429000"/>
          <p14:tracePt t="20555" x="2152650" y="3422650"/>
          <p14:tracePt t="20572" x="2139950" y="3416300"/>
          <p14:tracePt t="20588" x="2133600" y="3397250"/>
          <p14:tracePt t="20605" x="2133600" y="3378200"/>
          <p14:tracePt t="20622" x="2133600" y="3352800"/>
          <p14:tracePt t="20639" x="2133600" y="3321050"/>
          <p14:tracePt t="20655" x="2165350" y="3282950"/>
          <p14:tracePt t="20672" x="2178050" y="3257550"/>
          <p14:tracePt t="20689" x="2203450" y="3238500"/>
          <p14:tracePt t="20705" x="2222500" y="3219450"/>
          <p14:tracePt t="20722" x="2260600" y="3200400"/>
          <p14:tracePt t="20738" x="2286000" y="3194050"/>
          <p14:tracePt t="20755" x="2311400" y="3194050"/>
          <p14:tracePt t="20772" x="2330450" y="3194050"/>
          <p14:tracePt t="20788" x="2362200" y="3194050"/>
          <p14:tracePt t="20805" x="2381250" y="3200400"/>
          <p14:tracePt t="20822" x="2400300" y="3213100"/>
          <p14:tracePt t="20839" x="2413000" y="3225800"/>
          <p14:tracePt t="20855" x="2432050" y="3251200"/>
          <p14:tracePt t="20872" x="2444750" y="3276600"/>
          <p14:tracePt t="20889" x="2451100" y="3295650"/>
          <p14:tracePt t="20906" x="2457450" y="3333750"/>
          <p14:tracePt t="20922" x="2457450" y="3359150"/>
          <p14:tracePt t="20938" x="2451100" y="3390900"/>
          <p14:tracePt t="20955" x="2432050" y="3416300"/>
          <p14:tracePt t="20972" x="2400300" y="3467100"/>
          <p14:tracePt t="20988" x="2368550" y="3492500"/>
          <p14:tracePt t="21005" x="2330450" y="3517900"/>
          <p14:tracePt t="21022" x="2311400" y="3536950"/>
          <p14:tracePt t="21038" x="2266950" y="3536950"/>
          <p14:tracePt t="21055" x="2241550" y="3536950"/>
          <p14:tracePt t="21072" x="2216150" y="3536950"/>
          <p14:tracePt t="21089" x="2197100" y="3530600"/>
          <p14:tracePt t="21105" x="2171700" y="3505200"/>
          <p14:tracePt t="21122" x="2146300" y="3479800"/>
          <p14:tracePt t="21138" x="2139950" y="3467100"/>
          <p14:tracePt t="21155" x="2127250" y="3441700"/>
          <p14:tracePt t="21172" x="2120900" y="3416300"/>
          <p14:tracePt t="21188" x="2120900" y="3384550"/>
          <p14:tracePt t="21205" x="2120900" y="3352800"/>
          <p14:tracePt t="21222" x="2159000" y="3302000"/>
          <p14:tracePt t="21238" x="2222500" y="3213100"/>
          <p14:tracePt t="21255" x="2311400" y="3136900"/>
          <p14:tracePt t="21272" x="2419350" y="3067050"/>
          <p14:tracePt t="21288" x="2533650" y="3016250"/>
          <p14:tracePt t="21305" x="2628900" y="2984500"/>
          <p14:tracePt t="21322" x="2667000" y="2978150"/>
          <p14:tracePt t="21338" x="2711450" y="2978150"/>
          <p14:tracePt t="21355" x="2743200" y="2978150"/>
          <p14:tracePt t="21372" x="2774950" y="3003550"/>
          <p14:tracePt t="21389" x="2794000" y="3041650"/>
          <p14:tracePt t="21405" x="2806700" y="3098800"/>
          <p14:tracePt t="21422" x="2819400" y="3187700"/>
          <p14:tracePt t="21438" x="2819400" y="3238500"/>
          <p14:tracePt t="21455" x="2819400" y="3276600"/>
          <p14:tracePt t="21472" x="2800350" y="3327400"/>
          <p14:tracePt t="21488" x="2749550" y="3397250"/>
          <p14:tracePt t="21505" x="2717800" y="3441700"/>
          <p14:tracePt t="21522" x="2660650" y="3492500"/>
          <p14:tracePt t="21538" x="2603500" y="3530600"/>
          <p14:tracePt t="21555" x="2482850" y="3581400"/>
          <p14:tracePt t="21572" x="2432050" y="3594100"/>
          <p14:tracePt t="21588" x="2393950" y="3594100"/>
          <p14:tracePt t="21605" x="2362200" y="3594100"/>
          <p14:tracePt t="21622" x="2311400" y="3581400"/>
          <p14:tracePt t="21638" x="2292350" y="3549650"/>
          <p14:tracePt t="21655" x="2279650" y="3530600"/>
          <p14:tracePt t="21672" x="2266950" y="3505200"/>
          <p14:tracePt t="21688" x="2266950" y="3479800"/>
          <p14:tracePt t="21705" x="2266950" y="3460750"/>
          <p14:tracePt t="21722" x="2273300" y="3441700"/>
          <p14:tracePt t="21738" x="2298700" y="3422650"/>
          <p14:tracePt t="21755" x="2343150" y="3371850"/>
          <p14:tracePt t="21772" x="2387600" y="3346450"/>
          <p14:tracePt t="21788" x="2419350" y="3333750"/>
          <p14:tracePt t="21791" x="2444750" y="3321050"/>
          <p14:tracePt t="21805" x="2457450" y="3314700"/>
          <p14:tracePt t="21822" x="2501900" y="3302000"/>
          <p14:tracePt t="21838" x="2520950" y="3302000"/>
          <p14:tracePt t="21855" x="2540000" y="3302000"/>
          <p14:tracePt t="21872" x="2552700" y="3302000"/>
          <p14:tracePt t="21888" x="2559050" y="3314700"/>
          <p14:tracePt t="21905" x="2565400" y="3327400"/>
          <p14:tracePt t="21922" x="2571750" y="3340100"/>
          <p14:tracePt t="21938" x="2571750" y="3378200"/>
          <p14:tracePt t="21955" x="2571750" y="3397250"/>
          <p14:tracePt t="21972" x="2559050" y="3435350"/>
          <p14:tracePt t="21988" x="2540000" y="3454400"/>
          <p14:tracePt t="22005" x="2489200" y="3492500"/>
          <p14:tracePt t="22022" x="2451100" y="3505200"/>
          <p14:tracePt t="22038" x="2419350" y="3511550"/>
          <p14:tracePt t="22055" x="2387600" y="3511550"/>
          <p14:tracePt t="22071" x="2368550" y="3511550"/>
          <p14:tracePt t="22088" x="2349500" y="3498850"/>
          <p14:tracePt t="22105" x="2330450" y="3479800"/>
          <p14:tracePt t="22122" x="2324100" y="3460750"/>
          <p14:tracePt t="22138" x="2311400" y="3435350"/>
          <p14:tracePt t="22155" x="2311400" y="3403600"/>
          <p14:tracePt t="22172" x="2311400" y="3378200"/>
          <p14:tracePt t="22188" x="2311400" y="3346450"/>
          <p14:tracePt t="22205" x="2343150" y="3282950"/>
          <p14:tracePt t="22221" x="2374900" y="3238500"/>
          <p14:tracePt t="22238" x="2451100" y="3187700"/>
          <p14:tracePt t="22255" x="2571750" y="3111500"/>
          <p14:tracePt t="22271" x="2635250" y="3079750"/>
          <p14:tracePt t="22288" x="2705100" y="3067050"/>
          <p14:tracePt t="22305" x="2743200" y="3060700"/>
          <p14:tracePt t="22322" x="2806700" y="3067050"/>
          <p14:tracePt t="22338" x="2819400" y="3086100"/>
          <p14:tracePt t="22355" x="2832100" y="3117850"/>
          <p14:tracePt t="22372" x="2844800" y="3175000"/>
          <p14:tracePt t="22388" x="2844800" y="3244850"/>
          <p14:tracePt t="22405" x="2832100" y="3289300"/>
          <p14:tracePt t="22421" x="2813050" y="3314700"/>
          <p14:tracePt t="22438" x="2781300" y="3333750"/>
          <p14:tracePt t="22455" x="2711450" y="3371850"/>
          <p14:tracePt t="22471" x="2660650" y="3390900"/>
          <p14:tracePt t="22488" x="2616200" y="3390900"/>
          <p14:tracePt t="22505" x="2578100" y="3390900"/>
          <p14:tracePt t="22521" x="2527300" y="3390900"/>
          <p14:tracePt t="22538" x="2501900" y="3390900"/>
          <p14:tracePt t="22555" x="2489200" y="3390900"/>
          <p14:tracePt t="22571" x="2476500" y="3378200"/>
          <p14:tracePt t="22588" x="2470150" y="3359150"/>
          <p14:tracePt t="22605" x="2463800" y="3333750"/>
          <p14:tracePt t="22621" x="2463800" y="3302000"/>
          <p14:tracePt t="22638" x="2470150" y="3276600"/>
          <p14:tracePt t="22655" x="2495550" y="3232150"/>
          <p14:tracePt t="22671" x="2533650" y="3200400"/>
          <p14:tracePt t="22688" x="2565400" y="3187700"/>
          <p14:tracePt t="22705" x="2609850" y="3168650"/>
          <p14:tracePt t="22721" x="2628900" y="3162300"/>
          <p14:tracePt t="22738" x="2641600" y="3162300"/>
          <p14:tracePt t="22755" x="2654300" y="3162300"/>
          <p14:tracePt t="22772" x="2660650" y="3175000"/>
          <p14:tracePt t="22788" x="2673350" y="3225800"/>
          <p14:tracePt t="22805" x="2673350" y="3263900"/>
          <p14:tracePt t="22821" x="2673350" y="3295650"/>
          <p14:tracePt t="22838" x="2647950" y="3327400"/>
          <p14:tracePt t="22855" x="2616200" y="3359150"/>
          <p14:tracePt t="22872" x="2578100" y="3378200"/>
          <p14:tracePt t="22888" x="2540000" y="3397250"/>
          <p14:tracePt t="22905" x="2495550" y="3409950"/>
          <p14:tracePt t="22921" x="2470150" y="3409950"/>
          <p14:tracePt t="22938" x="2451100" y="3409950"/>
          <p14:tracePt t="22955" x="2438400" y="3409950"/>
          <p14:tracePt t="22971" x="2425700" y="3403600"/>
          <p14:tracePt t="22988" x="2413000" y="3390900"/>
          <p14:tracePt t="23005" x="2406650" y="3365500"/>
          <p14:tracePt t="23021" x="2406650" y="3321050"/>
          <p14:tracePt t="23038" x="2406650" y="3270250"/>
          <p14:tracePt t="23055" x="2438400" y="3238500"/>
          <p14:tracePt t="23072" x="2482850" y="3187700"/>
          <p14:tracePt t="23088" x="2578100" y="3130550"/>
          <p14:tracePt t="23105" x="2679700" y="3086100"/>
          <p14:tracePt t="23121" x="2743200" y="3060700"/>
          <p14:tracePt t="23138" x="2781300" y="3054350"/>
          <p14:tracePt t="23155" x="2825750" y="3054350"/>
          <p14:tracePt t="23171" x="2838450" y="3054350"/>
          <p14:tracePt t="23188" x="2844800" y="3054350"/>
          <p14:tracePt t="23205" x="2844800" y="3086100"/>
          <p14:tracePt t="23221" x="2844800" y="3168650"/>
          <p14:tracePt t="23238" x="2819400" y="3219450"/>
          <p14:tracePt t="23255" x="2781300" y="3263900"/>
          <p14:tracePt t="23271" x="2724150" y="3308350"/>
          <p14:tracePt t="23288" x="2603500" y="3359150"/>
          <p14:tracePt t="23305" x="2552700" y="3378200"/>
          <p14:tracePt t="23321" x="2514600" y="3378200"/>
          <p14:tracePt t="23338" x="2482850" y="3378200"/>
          <p14:tracePt t="23355" x="2451100" y="3378200"/>
          <p14:tracePt t="23371" x="2432050" y="3378200"/>
          <p14:tracePt t="23388" x="2425700" y="3352800"/>
          <p14:tracePt t="23405" x="2413000" y="3327400"/>
          <p14:tracePt t="23421" x="2413000" y="3276600"/>
          <p14:tracePt t="23438" x="2413000" y="3244850"/>
          <p14:tracePt t="23455" x="2419350" y="3213100"/>
          <p14:tracePt t="23471" x="2432050" y="3200400"/>
          <p14:tracePt t="23488" x="2476500" y="3162300"/>
          <p14:tracePt t="23504" x="2514600" y="3155950"/>
          <p14:tracePt t="23521" x="2540000" y="3149600"/>
          <p14:tracePt t="23538" x="2565400" y="3149600"/>
          <p14:tracePt t="23554" x="2584450" y="3149600"/>
          <p14:tracePt t="23571" x="2590800" y="3168650"/>
          <p14:tracePt t="23588" x="2590800" y="3200400"/>
          <p14:tracePt t="23605" x="2584450" y="3257550"/>
          <p14:tracePt t="23621" x="2571750" y="3289300"/>
          <p14:tracePt t="23638" x="2533650" y="3321050"/>
          <p14:tracePt t="23655" x="2508250" y="3340100"/>
          <p14:tracePt t="23672" x="2432050" y="3371850"/>
          <p14:tracePt t="23688" x="2387600" y="3378200"/>
          <p14:tracePt t="23705" x="2349500" y="3384550"/>
          <p14:tracePt t="23721" x="2324100" y="3384550"/>
          <p14:tracePt t="23738" x="2305050" y="3384550"/>
          <p14:tracePt t="23755" x="2298700" y="3384550"/>
          <p14:tracePt t="23772" x="2292350" y="3384550"/>
          <p14:tracePt t="23788" x="2292350" y="3365500"/>
          <p14:tracePt t="23791" x="2292350" y="3346450"/>
          <p14:tracePt t="23804" x="2305050" y="3321050"/>
          <p14:tracePt t="23821" x="2336800" y="3289300"/>
          <p14:tracePt t="23838" x="2368550" y="3257550"/>
          <p14:tracePt t="23855" x="2413000" y="3232150"/>
          <p14:tracePt t="23871" x="2489200" y="3213100"/>
          <p14:tracePt t="23888" x="2520950" y="3213100"/>
          <p14:tracePt t="23905" x="2546350" y="3213100"/>
          <p14:tracePt t="23921" x="2571750" y="3232150"/>
          <p14:tracePt t="23938" x="2597150" y="3270250"/>
          <p14:tracePt t="23954" x="2597150" y="3308350"/>
          <p14:tracePt t="23971" x="2597150" y="3333750"/>
          <p14:tracePt t="23988" x="2597150" y="3359150"/>
          <p14:tracePt t="24004" x="2546350" y="3409950"/>
          <p14:tracePt t="24021" x="2508250" y="3435350"/>
          <p14:tracePt t="24038" x="2470150" y="3448050"/>
          <p14:tracePt t="24054" x="2444750" y="3454400"/>
          <p14:tracePt t="24071" x="2413000" y="3454400"/>
          <p14:tracePt t="24088" x="2400300" y="3454400"/>
          <p14:tracePt t="24105" x="2393950" y="3454400"/>
          <p14:tracePt t="24122" x="2393950" y="3448050"/>
          <p14:tracePt t="24138" x="2400300" y="3429000"/>
          <p14:tracePt t="24154" x="2413000" y="3403600"/>
          <p14:tracePt t="24171" x="2451100" y="3371850"/>
          <p14:tracePt t="24188" x="2533650" y="3327400"/>
          <p14:tracePt t="24204" x="2565400" y="3314700"/>
          <p14:tracePt t="24221" x="2603500" y="3308350"/>
          <p14:tracePt t="24238" x="2622550" y="3308350"/>
          <p14:tracePt t="24254" x="2635250" y="3308350"/>
          <p14:tracePt t="24271" x="2641600" y="3327400"/>
          <p14:tracePt t="24288" x="2641600" y="3346450"/>
          <p14:tracePt t="24305" x="2641600" y="3365500"/>
          <p14:tracePt t="24321" x="2622550" y="3397250"/>
          <p14:tracePt t="24338" x="2597150" y="3416300"/>
          <p14:tracePt t="24354" x="2565400" y="3429000"/>
          <p14:tracePt t="24371" x="2546350" y="3429000"/>
          <p14:tracePt t="24388" x="2527300" y="3429000"/>
          <p14:tracePt t="24405" x="2520950" y="3429000"/>
          <p14:tracePt t="24421" x="2514600" y="3429000"/>
          <p14:tracePt t="24438" x="2508250" y="3422650"/>
          <p14:tracePt t="24454" x="2508250" y="3390900"/>
          <p14:tracePt t="24471" x="2514600" y="3365500"/>
          <p14:tracePt t="24488" x="2533650" y="3333750"/>
          <p14:tracePt t="24504" x="2546350" y="3321050"/>
          <p14:tracePt t="24521" x="2571750" y="3308350"/>
          <p14:tracePt t="24538" x="2584450" y="3308350"/>
          <p14:tracePt t="24554" x="2597150" y="3308350"/>
          <p14:tracePt t="24572" x="2603500" y="3308350"/>
          <p14:tracePt t="24604" x="2603500" y="3327400"/>
          <p14:tracePt t="24621" x="2603500" y="3346450"/>
          <p14:tracePt t="24638" x="2590800" y="3365500"/>
          <p14:tracePt t="24654" x="2565400" y="3384550"/>
          <p14:tracePt t="24671" x="2540000" y="3397250"/>
          <p14:tracePt t="24688" x="2527300" y="3403600"/>
          <p14:tracePt t="24704" x="2508250" y="3403600"/>
          <p14:tracePt t="24721" x="2495550" y="3403600"/>
          <p14:tracePt t="24757" x="2495550" y="3390900"/>
          <p14:tracePt t="24771" x="2489200" y="3378200"/>
          <p14:tracePt t="24788" x="2489200" y="3352800"/>
          <p14:tracePt t="24804" x="2489200" y="3333750"/>
          <p14:tracePt t="24821" x="2501900" y="3302000"/>
          <p14:tracePt t="24838" x="2527300" y="3270250"/>
          <p14:tracePt t="24854" x="2559050" y="3244850"/>
          <p14:tracePt t="24871" x="2578100" y="3238500"/>
          <p14:tracePt t="24887" x="2590800" y="3238500"/>
          <p14:tracePt t="24904" x="2609850" y="3238500"/>
          <p14:tracePt t="24921" x="2616200" y="3238500"/>
          <p14:tracePt t="24938" x="2622550" y="3244850"/>
          <p14:tracePt t="24955" x="2622550" y="3282950"/>
          <p14:tracePt t="24971" x="2622550" y="3308350"/>
          <p14:tracePt t="24988" x="2597150" y="3333750"/>
          <p14:tracePt t="25004" x="2571750" y="3352800"/>
          <p14:tracePt t="25021" x="2514600" y="3378200"/>
          <p14:tracePt t="25037" x="2482850" y="3384550"/>
          <p14:tracePt t="25054" x="2457450" y="3390900"/>
          <p14:tracePt t="25071" x="2432050" y="3390900"/>
          <p14:tracePt t="25088" x="2406650" y="3390900"/>
          <p14:tracePt t="25104" x="2393950" y="3390900"/>
          <p14:tracePt t="25121" x="2387600" y="3384550"/>
          <p14:tracePt t="25137" x="2381250" y="3359150"/>
          <p14:tracePt t="25154" x="2381250" y="3308350"/>
          <p14:tracePt t="25171" x="2387600" y="3276600"/>
          <p14:tracePt t="25188" x="2406650" y="3238500"/>
          <p14:tracePt t="25204" x="2438400" y="3213100"/>
          <p14:tracePt t="25221" x="2540000" y="3155950"/>
          <p14:tracePt t="25237" x="2622550" y="3124200"/>
          <p14:tracePt t="25254" x="2686050" y="3092450"/>
          <p14:tracePt t="25271" x="2724150" y="3092450"/>
          <p14:tracePt t="25287" x="2749550" y="3092450"/>
          <p14:tracePt t="25304" x="2755900" y="3092450"/>
          <p14:tracePt t="25321" x="2762250" y="3092450"/>
          <p14:tracePt t="25337" x="2768600" y="3092450"/>
          <p14:tracePt t="25354" x="2768600" y="3136900"/>
          <p14:tracePt t="25371" x="2755900" y="3168650"/>
          <p14:tracePt t="25388" x="2724150" y="3200400"/>
          <p14:tracePt t="25404" x="2711450" y="3225800"/>
          <p14:tracePt t="25421" x="2679700" y="3244850"/>
          <p14:tracePt t="25437" x="2667000" y="3251200"/>
          <p14:tracePt t="25454" x="2654300" y="3251200"/>
          <p14:tracePt t="25471" x="2635250" y="3251200"/>
          <p14:tracePt t="25487" x="2622550" y="3251200"/>
          <p14:tracePt t="25504" x="2609850" y="3251200"/>
          <p14:tracePt t="25521" x="2590800" y="3251200"/>
          <p14:tracePt t="25538" x="2559050" y="3251200"/>
          <p14:tracePt t="25554" x="2508250" y="3257550"/>
          <p14:tracePt t="25571" x="2470150" y="3282950"/>
          <p14:tracePt t="25588" x="2451100" y="3302000"/>
          <p14:tracePt t="25604" x="2419350" y="3314700"/>
          <p14:tracePt t="25621" x="2413000" y="3321050"/>
          <p14:tracePt t="25637" x="2413000" y="3327400"/>
          <p14:tracePt t="25654" x="2406650" y="3327400"/>
          <p14:tracePt t="25671" x="2406650" y="3333750"/>
          <p14:tracePt t="25687" x="2406650" y="3340100"/>
          <p14:tracePt t="25704" x="2419350" y="3340100"/>
          <p14:tracePt t="25721" x="2457450" y="3340100"/>
          <p14:tracePt t="25737" x="2495550" y="3327400"/>
          <p14:tracePt t="25754" x="2520950" y="3295650"/>
          <p14:tracePt t="25771" x="2565400" y="3244850"/>
          <p14:tracePt t="25788" x="2597150" y="3181350"/>
          <p14:tracePt t="25804" x="2603500" y="3162300"/>
          <p14:tracePt t="25821" x="2603500" y="3143250"/>
          <p14:tracePt t="25837" x="2603500" y="3136900"/>
          <p14:tracePt t="25854" x="2590800" y="3130550"/>
          <p14:tracePt t="25871" x="2565400" y="3130550"/>
          <p14:tracePt t="25887" x="2527300" y="3130550"/>
          <p14:tracePt t="25904" x="2482850" y="3143250"/>
          <p14:tracePt t="25921" x="2425700" y="3194050"/>
          <p14:tracePt t="25937" x="2393950" y="3232150"/>
          <p14:tracePt t="25954" x="2381250" y="3257550"/>
          <p14:tracePt t="25971" x="2368550" y="3289300"/>
          <p14:tracePt t="25988" x="2368550" y="3308350"/>
          <p14:tracePt t="26004" x="2368550" y="3314700"/>
          <p14:tracePt t="26021" x="2406650" y="3327400"/>
          <p14:tracePt t="26037" x="2451100" y="3327400"/>
          <p14:tracePt t="26054" x="2533650" y="3321050"/>
          <p14:tracePt t="26071" x="2609850" y="3282950"/>
          <p14:tracePt t="26087" x="2673350" y="3232150"/>
          <p14:tracePt t="26104" x="2705100" y="3194050"/>
          <p14:tracePt t="26121" x="2743200" y="3143250"/>
          <p14:tracePt t="26137" x="2743200" y="3111500"/>
          <p14:tracePt t="26154" x="2743200" y="3098800"/>
          <p14:tracePt t="26171" x="2743200" y="3086100"/>
          <p14:tracePt t="26187" x="2698750" y="3073400"/>
          <p14:tracePt t="26204" x="2660650" y="3073400"/>
          <p14:tracePt t="26221" x="2609850" y="3092450"/>
          <p14:tracePt t="26237" x="2565400" y="3117850"/>
          <p14:tracePt t="26254" x="2520950" y="3168650"/>
          <p14:tracePt t="26271" x="2501900" y="3187700"/>
          <p14:tracePt t="26287" x="2482850" y="3213100"/>
          <p14:tracePt t="26305" x="2482850" y="3238500"/>
          <p14:tracePt t="26321" x="2482850" y="3251200"/>
          <p14:tracePt t="26337" x="2482850" y="3257550"/>
          <p14:tracePt t="26354" x="2489200" y="3263900"/>
          <p14:tracePt t="26371" x="2527300" y="3263900"/>
          <p14:tracePt t="26387" x="2552700" y="3263900"/>
          <p14:tracePt t="26404" x="2571750" y="3263900"/>
          <p14:tracePt t="26421" x="2597150" y="3251200"/>
          <p14:tracePt t="26437" x="2603500" y="3232150"/>
          <p14:tracePt t="26454" x="2609850" y="3219450"/>
          <p14:tracePt t="26471" x="2609850" y="3213100"/>
          <p14:tracePt t="26488" x="2609850" y="3206750"/>
          <p14:tracePt t="26504" x="2571750" y="3200400"/>
          <p14:tracePt t="26521" x="2520950" y="3200400"/>
          <p14:tracePt t="26538" x="2463800" y="3225800"/>
          <p14:tracePt t="26554" x="2419350" y="3257550"/>
          <p14:tracePt t="26570" x="2374900" y="3295650"/>
          <p14:tracePt t="26587" x="2355850" y="3321050"/>
          <p14:tracePt t="26604" x="2343150" y="3352800"/>
          <p14:tracePt t="26621" x="2330450" y="3378200"/>
          <p14:tracePt t="26637" x="2330450" y="3416300"/>
          <p14:tracePt t="26654" x="2336800" y="3435350"/>
          <p14:tracePt t="26671" x="2400300" y="3460750"/>
          <p14:tracePt t="26688" x="2463800" y="3467100"/>
          <p14:tracePt t="26704" x="2597150" y="3467100"/>
          <p14:tracePt t="26721" x="2660650" y="3467100"/>
          <p14:tracePt t="28415" x="2660650" y="3473450"/>
          <p14:tracePt t="28445" x="2660650" y="3479800"/>
          <p14:tracePt t="28459" x="2660650" y="3486150"/>
          <p14:tracePt t="28481" x="2660650" y="3492500"/>
          <p14:tracePt t="28488" x="2660650" y="3498850"/>
          <p14:tracePt t="28496" x="2654300" y="3498850"/>
          <p14:tracePt t="28503" x="2654300" y="3505200"/>
          <p14:tracePt t="28520" x="2647950" y="3505200"/>
          <p14:tracePt t="28537" x="2641600" y="3511550"/>
          <p14:tracePt t="28554" x="2635250" y="3517900"/>
          <p14:tracePt t="28570" x="2628900" y="3517900"/>
          <p14:tracePt t="28587" x="2622550" y="3517900"/>
          <p14:tracePt t="28604" x="2616200" y="3524250"/>
          <p14:tracePt t="28620" x="2603500" y="3536950"/>
          <p14:tracePt t="28637" x="2597150" y="3536950"/>
          <p14:tracePt t="28654" x="2590800" y="3543300"/>
          <p14:tracePt t="28670" x="2590800" y="3549650"/>
          <p14:tracePt t="28687" x="2584450" y="3549650"/>
          <p14:tracePt t="28720" x="2578100" y="3549650"/>
          <p14:tracePt t="28880" x="2578100" y="3543300"/>
          <p14:tracePt t="28887" x="2584450" y="3543300"/>
          <p14:tracePt t="28910" x="2590800" y="3543300"/>
          <p14:tracePt t="28916" x="2597150" y="3536950"/>
          <p14:tracePt t="28938" x="2603500" y="3530600"/>
          <p14:tracePt t="28946" x="2609850" y="3530600"/>
          <p14:tracePt t="28953" x="2616200" y="3524250"/>
          <p14:tracePt t="28970" x="2622550" y="3524250"/>
          <p14:tracePt t="28987" x="2628900" y="3524250"/>
          <p14:tracePt t="29004" x="2641600" y="3517900"/>
          <p14:tracePt t="29020" x="2647950" y="3511550"/>
          <p14:tracePt t="29037" x="2654300" y="3511550"/>
          <p14:tracePt t="29053" x="2660650" y="3505200"/>
          <p14:tracePt t="29070" x="2673350" y="3492500"/>
          <p14:tracePt t="29087" x="2679700" y="3492500"/>
          <p14:tracePt t="29103" x="2692400" y="3479800"/>
          <p14:tracePt t="29120" x="2698750" y="3479800"/>
          <p14:tracePt t="29137" x="2717800" y="3460750"/>
          <p14:tracePt t="29153" x="2730500" y="3460750"/>
          <p14:tracePt t="29170" x="2730500" y="3454400"/>
          <p14:tracePt t="29187" x="2743200" y="3448050"/>
          <p14:tracePt t="29220" x="2743200" y="3441700"/>
          <p14:tracePt t="29278" x="2743200" y="3435350"/>
          <p14:tracePt t="29292" x="2749550" y="3435350"/>
          <p14:tracePt t="29300" x="2749550" y="3429000"/>
          <p14:tracePt t="29344" x="2755900" y="3422650"/>
          <p14:tracePt t="29359" x="2762250" y="3422650"/>
          <p14:tracePt t="29366" x="2762250" y="3416300"/>
          <p14:tracePt t="29381" x="2768600" y="3416300"/>
          <p14:tracePt t="29395" x="2774950" y="3416300"/>
          <p14:tracePt t="29403" x="2774950" y="3409950"/>
          <p14:tracePt t="29420" x="2781300" y="3409950"/>
          <p14:tracePt t="29437" x="2787650" y="3403600"/>
          <p14:tracePt t="29454" x="2800350" y="3397250"/>
          <p14:tracePt t="29470" x="2806700" y="3397250"/>
          <p14:tracePt t="29487" x="2819400" y="3390900"/>
          <p14:tracePt t="29504" x="2832100" y="3390900"/>
          <p14:tracePt t="29520" x="2857500" y="3378200"/>
          <p14:tracePt t="29537" x="2870200" y="3378200"/>
          <p14:tracePt t="29553" x="2882900" y="3378200"/>
          <p14:tracePt t="29570" x="2901950" y="3371850"/>
          <p14:tracePt t="29586" x="2921000" y="3365500"/>
          <p14:tracePt t="29603" x="2933700" y="3365500"/>
          <p14:tracePt t="29620" x="2940050" y="3365500"/>
          <p14:tracePt t="29637" x="2946400" y="3365500"/>
          <p14:tracePt t="29653" x="2952750" y="3365500"/>
          <p14:tracePt t="29670" x="2959100" y="3365500"/>
          <p14:tracePt t="29703" x="2965450" y="3365500"/>
          <p14:tracePt t="29794" x="2965450" y="3359150"/>
          <p14:tracePt t="29816" x="2965450" y="3352800"/>
          <p14:tracePt t="29831" x="2965450" y="3346450"/>
          <p14:tracePt t="29845" x="2965450" y="3340100"/>
          <p14:tracePt t="29860" x="2965450" y="3333750"/>
          <p14:tracePt t="29875" x="2971800" y="3321050"/>
          <p14:tracePt t="29882" x="2971800" y="3314700"/>
          <p14:tracePt t="29897" x="2971800" y="3308350"/>
          <p14:tracePt t="29904" x="2971800" y="3302000"/>
          <p14:tracePt t="29920" x="2971800" y="3295650"/>
          <p14:tracePt t="29937" x="2971800" y="3282950"/>
          <p14:tracePt t="29953" x="2971800" y="3276600"/>
          <p14:tracePt t="29970" x="2971800" y="3263900"/>
          <p14:tracePt t="29986" x="2971800" y="3257550"/>
          <p14:tracePt t="30003" x="2971800" y="3251200"/>
          <p14:tracePt t="30037" x="2971800" y="3238500"/>
          <p14:tracePt t="30053" x="2971800" y="3232150"/>
          <p14:tracePt t="30089" x="2971800" y="3225800"/>
          <p14:tracePt t="30111" x="2971800" y="3219450"/>
          <p14:tracePt t="30251" x="2978150" y="3219450"/>
          <p14:tracePt t="30266" x="2978150" y="3225800"/>
          <p14:tracePt t="30273" x="2978150" y="3232150"/>
          <p14:tracePt t="30287" x="2984500" y="3244850"/>
          <p14:tracePt t="30303" x="2984500" y="3257550"/>
          <p14:tracePt t="30320" x="2984500" y="3263900"/>
          <p14:tracePt t="30337" x="2984500" y="3282950"/>
          <p14:tracePt t="30353" x="2984500" y="3295650"/>
          <p14:tracePt t="30370" x="2984500" y="3308350"/>
          <p14:tracePt t="30387" x="2984500" y="3314700"/>
          <p14:tracePt t="30403" x="2984500" y="3321050"/>
          <p14:tracePt t="30420" x="2984500" y="3333750"/>
          <p14:tracePt t="30436" x="2984500" y="3340100"/>
          <p14:tracePt t="30453" x="2978150" y="3346450"/>
          <p14:tracePt t="30470" x="2971800" y="3359150"/>
          <p14:tracePt t="30486" x="2952750" y="3365500"/>
          <p14:tracePt t="30503" x="2940050" y="3371850"/>
          <p14:tracePt t="30520" x="2927350" y="3378200"/>
          <p14:tracePt t="30537" x="2908300" y="3397250"/>
          <p14:tracePt t="30553" x="2876550" y="3416300"/>
          <p14:tracePt t="30570" x="2851150" y="3422650"/>
          <p14:tracePt t="30586" x="2838450" y="3435350"/>
          <p14:tracePt t="30603" x="2825750" y="3441700"/>
          <p14:tracePt t="30620" x="2794000" y="3454400"/>
          <p14:tracePt t="30636" x="2774950" y="3467100"/>
          <p14:tracePt t="30654" x="2762250" y="3473450"/>
          <p14:tracePt t="30670" x="2736850" y="3486150"/>
          <p14:tracePt t="30686" x="2730500" y="3486150"/>
          <p14:tracePt t="30703" x="2717800" y="3492500"/>
          <p14:tracePt t="30720" x="2705100" y="3498850"/>
          <p14:tracePt t="30737" x="2692400" y="3505200"/>
          <p14:tracePt t="30753" x="2679700" y="3505200"/>
          <p14:tracePt t="30770" x="2673350" y="3511550"/>
          <p14:tracePt t="30786" x="2667000" y="3517900"/>
          <p14:tracePt t="30803" x="2654300" y="3517900"/>
          <p14:tracePt t="30820" x="2647950" y="3524250"/>
          <p14:tracePt t="30836" x="2647950" y="3530600"/>
          <p14:tracePt t="30856" x="2641600" y="3530600"/>
          <p14:tracePt t="30886" x="2635250" y="3530600"/>
          <p14:tracePt t="43776" x="2647950" y="3530600"/>
          <p14:tracePt t="43790" x="2660650" y="3530600"/>
          <p14:tracePt t="43798" x="2667000" y="3524250"/>
          <p14:tracePt t="43805" x="2686050" y="3524250"/>
          <p14:tracePt t="43817" x="2698750" y="3517900"/>
          <p14:tracePt t="43834" x="2743200" y="3517900"/>
          <p14:tracePt t="43850" x="2774950" y="3517900"/>
          <p14:tracePt t="43867" x="2819400" y="3517900"/>
          <p14:tracePt t="43884" x="2857500" y="3517900"/>
          <p14:tracePt t="43900" x="2914650" y="3517900"/>
          <p14:tracePt t="43917" x="2952750" y="3517900"/>
          <p14:tracePt t="43934" x="3003550" y="3517900"/>
          <p14:tracePt t="43950" x="3048000" y="3517900"/>
          <p14:tracePt t="43967" x="3136900" y="3517900"/>
          <p14:tracePt t="43983" x="3213100" y="3517900"/>
          <p14:tracePt t="44000" x="3270250" y="3517900"/>
          <p14:tracePt t="44017" x="3327400" y="3517900"/>
          <p14:tracePt t="44033" x="3422650" y="3511550"/>
          <p14:tracePt t="44050" x="3492500" y="3511550"/>
          <p14:tracePt t="44067" x="3556000" y="3511550"/>
          <p14:tracePt t="44084" x="3613150" y="3511550"/>
          <p14:tracePt t="44100" x="3714750" y="3517900"/>
          <p14:tracePt t="44117" x="3822700" y="3543300"/>
          <p14:tracePt t="44133" x="3924300" y="3575050"/>
          <p14:tracePt t="44150" x="4000500" y="3606800"/>
          <p14:tracePt t="44167" x="4210050" y="3695700"/>
          <p14:tracePt t="44183" x="4445000" y="3771900"/>
          <p14:tracePt t="44200" x="4692650" y="3860800"/>
          <p14:tracePt t="44217" x="5111750" y="4019550"/>
          <p14:tracePt t="44233" x="5422900" y="4114800"/>
          <p14:tracePt t="44250" x="5664200" y="4184650"/>
          <p14:tracePt t="44267" x="5918200" y="4241800"/>
          <p14:tracePt t="44283" x="6108700" y="4286250"/>
          <p14:tracePt t="44300" x="6299200" y="4337050"/>
          <p14:tracePt t="44317" x="6407150" y="4387850"/>
          <p14:tracePt t="44333" x="6483350" y="4432300"/>
          <p14:tracePt t="44350" x="6527800" y="4483100"/>
          <p14:tracePt t="44367" x="6534150" y="4502150"/>
          <p14:tracePt t="44639" x="6546850" y="4502150"/>
          <p14:tracePt t="44646" x="6553200" y="4502150"/>
          <p14:tracePt t="44653" x="6572250" y="4502150"/>
          <p14:tracePt t="44667" x="6597650" y="4508500"/>
          <p14:tracePt t="44683" x="6781800" y="4533900"/>
          <p14:tracePt t="44700" x="6972300" y="4552950"/>
          <p14:tracePt t="44717" x="7270750" y="4603750"/>
          <p14:tracePt t="44733" x="7683500" y="4660900"/>
          <p14:tracePt t="44750" x="8032750" y="4705350"/>
          <p14:tracePt t="44767" x="8274050" y="4730750"/>
          <p14:tracePt t="44783" x="8540750" y="4749800"/>
          <p14:tracePt t="44800" x="9004300" y="4775200"/>
          <p14:tracePt t="44817" x="9251950" y="4794250"/>
          <p14:tracePt t="44833" x="9518650" y="4800600"/>
          <p14:tracePt t="44850" x="9696450" y="4800600"/>
          <p14:tracePt t="44866" x="9880600" y="4800600"/>
          <p14:tracePt t="44883" x="10001250" y="4794250"/>
          <p14:tracePt t="44900" x="10090150" y="4762500"/>
          <p14:tracePt t="44917" x="10172700" y="4730750"/>
          <p14:tracePt t="44919" x="10191750" y="4718050"/>
          <p14:tracePt t="44933" x="10217150" y="4692650"/>
          <p14:tracePt t="44950" x="10229850" y="4679950"/>
          <p14:tracePt t="44967" x="10255250" y="4635500"/>
          <p14:tracePt t="44984" x="10280650" y="4533900"/>
          <p14:tracePt t="45000" x="10280650" y="4457700"/>
          <p14:tracePt t="45017" x="10280650" y="4400550"/>
          <p14:tracePt t="45033" x="10267950" y="4349750"/>
          <p14:tracePt t="45050" x="10236200" y="4292600"/>
          <p14:tracePt t="45066" x="10198100" y="4254500"/>
          <p14:tracePt t="45083" x="10153650" y="4222750"/>
          <p14:tracePt t="45100" x="10096500" y="4178300"/>
          <p14:tracePt t="45117" x="9912350" y="4083050"/>
          <p14:tracePt t="45133" x="9766300" y="4019550"/>
          <p14:tracePt t="45150" x="9632950" y="3968750"/>
          <p14:tracePt t="45167" x="9505950" y="3930650"/>
          <p14:tracePt t="45183" x="9258300" y="3879850"/>
          <p14:tracePt t="45200" x="9105900" y="3867150"/>
          <p14:tracePt t="45217" x="8978900" y="3867150"/>
          <p14:tracePt t="45233" x="8820150" y="3873500"/>
          <p14:tracePt t="45250" x="8547100" y="3949700"/>
          <p14:tracePt t="45266" x="8375650" y="4013200"/>
          <p14:tracePt t="45283" x="8223250" y="4070350"/>
          <p14:tracePt t="45300" x="8064500" y="4121150"/>
          <p14:tracePt t="45316" x="7867650" y="4191000"/>
          <p14:tracePt t="45333" x="7766050" y="4229100"/>
          <p14:tracePt t="45350" x="7651750" y="4267200"/>
          <p14:tracePt t="45367" x="7569200" y="4324350"/>
          <p14:tracePt t="45383" x="7404100" y="4419600"/>
          <p14:tracePt t="45400" x="7308850" y="4508500"/>
          <p14:tracePt t="45417" x="7232650" y="4572000"/>
          <p14:tracePt t="45419" x="7200900" y="4597400"/>
          <p14:tracePt t="45433" x="7181850" y="4629150"/>
          <p14:tracePt t="45450" x="7118350" y="4686300"/>
          <p14:tracePt t="45466" x="7086600" y="4730750"/>
          <p14:tracePt t="45483" x="7067550" y="4749800"/>
          <p14:tracePt t="45500" x="7035800" y="4800600"/>
          <p14:tracePt t="45516" x="7004050" y="4832350"/>
          <p14:tracePt t="45533" x="6965950" y="4889500"/>
          <p14:tracePt t="45550" x="6934200" y="4959350"/>
          <p14:tracePt t="45567" x="6896100" y="5067300"/>
          <p14:tracePt t="45583" x="6877050" y="5118100"/>
          <p14:tracePt t="45600" x="6858000" y="5156200"/>
          <p14:tracePt t="45617" x="6858000" y="5181600"/>
          <p14:tracePt t="45633" x="6858000" y="5232400"/>
          <p14:tracePt t="45650" x="6858000" y="5270500"/>
          <p14:tracePt t="45667" x="6858000" y="5302250"/>
          <p14:tracePt t="45683" x="6870700" y="5346700"/>
          <p14:tracePt t="45700" x="6896100" y="5410200"/>
          <p14:tracePt t="45716" x="6915150" y="5448300"/>
          <p14:tracePt t="45733" x="6940550" y="5486400"/>
          <p14:tracePt t="45750" x="6959600" y="5505450"/>
          <p14:tracePt t="45766" x="6997700" y="5543550"/>
          <p14:tracePt t="45783" x="7029450" y="5568950"/>
          <p14:tracePt t="45800" x="7067550" y="5594350"/>
          <p14:tracePt t="45816" x="7112000" y="5613400"/>
          <p14:tracePt t="45833" x="7175500" y="5638800"/>
          <p14:tracePt t="45850" x="7207250" y="5657850"/>
          <p14:tracePt t="45867" x="7245350" y="5664200"/>
          <p14:tracePt t="45883" x="7277100" y="5676900"/>
          <p14:tracePt t="45900" x="7334250" y="5689600"/>
          <p14:tracePt t="45917" x="7378700" y="5695950"/>
          <p14:tracePt t="45933" x="7429500" y="5702300"/>
          <p14:tracePt t="45950" x="7493000" y="5715000"/>
          <p14:tracePt t="45966" x="7543800" y="5727700"/>
          <p14:tracePt t="45983" x="7594600" y="5734050"/>
          <p14:tracePt t="46000" x="7632700" y="5740400"/>
          <p14:tracePt t="46017" x="7708900" y="5753100"/>
          <p14:tracePt t="46033" x="7766050" y="5759450"/>
          <p14:tracePt t="46050" x="7816850" y="5765800"/>
          <p14:tracePt t="46066" x="7861300" y="5772150"/>
          <p14:tracePt t="46083" x="7937500" y="5778500"/>
          <p14:tracePt t="46100" x="7981950" y="5784850"/>
          <p14:tracePt t="46117" x="8045450" y="5784850"/>
          <p14:tracePt t="46133" x="8102600" y="5784850"/>
          <p14:tracePt t="46150" x="8191500" y="5784850"/>
          <p14:tracePt t="46166" x="8229600" y="5784850"/>
          <p14:tracePt t="46183" x="8267700" y="5784850"/>
          <p14:tracePt t="46200" x="8305800" y="5784850"/>
          <p14:tracePt t="46216" x="8369300" y="5778500"/>
          <p14:tracePt t="46233" x="8426450" y="5772150"/>
          <p14:tracePt t="46250" x="8477250" y="5759450"/>
          <p14:tracePt t="46266" x="8509000" y="5753100"/>
          <p14:tracePt t="46283" x="8572500" y="5746750"/>
          <p14:tracePt t="46300" x="8604250" y="5740400"/>
          <p14:tracePt t="46316" x="8636000" y="5734050"/>
          <p14:tracePt t="46333" x="8674100" y="5721350"/>
          <p14:tracePt t="46350" x="8724900" y="5715000"/>
          <p14:tracePt t="46366" x="8756650" y="5715000"/>
          <p14:tracePt t="46383" x="8801100" y="5702300"/>
          <p14:tracePt t="46400" x="8851900" y="5683250"/>
          <p14:tracePt t="46416" x="8877300" y="5676900"/>
          <p14:tracePt t="46433" x="8902700" y="5670550"/>
          <p14:tracePt t="46450" x="8921750" y="5664200"/>
          <p14:tracePt t="46466" x="8947150" y="5664200"/>
          <p14:tracePt t="46483" x="8985250" y="5651500"/>
          <p14:tracePt t="46500" x="9010650" y="5638800"/>
          <p14:tracePt t="46516" x="9042400" y="5619750"/>
          <p14:tracePt t="46533" x="9080500" y="5594350"/>
          <p14:tracePt t="46550" x="9099550" y="5568950"/>
          <p14:tracePt t="46566" x="9124950" y="5549900"/>
          <p14:tracePt t="46583" x="9156700" y="5518150"/>
          <p14:tracePt t="46600" x="9188450" y="5473700"/>
          <p14:tracePt t="46616" x="9220200" y="5435600"/>
          <p14:tracePt t="46633" x="9245600" y="5397500"/>
          <p14:tracePt t="46650" x="9264650" y="5365750"/>
          <p14:tracePt t="46666" x="9296400" y="5308600"/>
          <p14:tracePt t="46683" x="9309100" y="5276850"/>
          <p14:tracePt t="46700" x="9321800" y="5232400"/>
          <p14:tracePt t="46716" x="9334500" y="5187950"/>
          <p14:tracePt t="46733" x="9347200" y="5130800"/>
          <p14:tracePt t="46750" x="9353550" y="5099050"/>
          <p14:tracePt t="46766" x="9359900" y="5073650"/>
          <p14:tracePt t="46783" x="9366250" y="5041900"/>
          <p14:tracePt t="46799" x="9366250" y="5016500"/>
          <p14:tracePt t="46816" x="9366250" y="4997450"/>
          <p14:tracePt t="46833" x="9366250" y="4972050"/>
          <p14:tracePt t="46850" x="9366250" y="4927600"/>
          <p14:tracePt t="46866" x="9359900" y="4889500"/>
          <p14:tracePt t="46883" x="9340850" y="4851400"/>
          <p14:tracePt t="46900" x="9328150" y="4813300"/>
          <p14:tracePt t="46916" x="9302750" y="4768850"/>
          <p14:tracePt t="46933" x="9283700" y="4743450"/>
          <p14:tracePt t="46950" x="9271000" y="4724400"/>
          <p14:tracePt t="46966" x="9245600" y="4699000"/>
          <p14:tracePt t="46983" x="9194800" y="4654550"/>
          <p14:tracePt t="46999" x="9144000" y="4622800"/>
          <p14:tracePt t="47016" x="9105900" y="4597400"/>
          <p14:tracePt t="47033" x="9061450" y="4559300"/>
          <p14:tracePt t="47049" x="9010650" y="4514850"/>
          <p14:tracePt t="47066" x="8966200" y="4495800"/>
          <p14:tracePt t="47083" x="8934450" y="4464050"/>
          <p14:tracePt t="47100" x="8890000" y="4432300"/>
          <p14:tracePt t="47116" x="8807450" y="4387850"/>
          <p14:tracePt t="47133" x="8763000" y="4362450"/>
          <p14:tracePt t="47150" x="8724900" y="4343400"/>
          <p14:tracePt t="47166" x="8680450" y="4324350"/>
          <p14:tracePt t="47183" x="8623300" y="4305300"/>
          <p14:tracePt t="47199" x="8572500" y="4298950"/>
          <p14:tracePt t="47216" x="8509000" y="4292600"/>
          <p14:tracePt t="47233" x="8458200" y="4292600"/>
          <p14:tracePt t="47249" x="8388350" y="4292600"/>
          <p14:tracePt t="47266" x="8350250" y="4292600"/>
          <p14:tracePt t="47283" x="8305800" y="4292600"/>
          <p14:tracePt t="47300" x="8261350" y="4292600"/>
          <p14:tracePt t="47316" x="8185150" y="4292600"/>
          <p14:tracePt t="47333" x="8140700" y="4292600"/>
          <p14:tracePt t="47350" x="8102600" y="4305300"/>
          <p14:tracePt t="47366" x="8051800" y="4330700"/>
          <p14:tracePt t="47383" x="8020050" y="4343400"/>
          <p14:tracePt t="47399" x="7981950" y="4368800"/>
          <p14:tracePt t="47416" x="7943850" y="4406900"/>
          <p14:tracePt t="47418" x="7931150" y="4425950"/>
          <p14:tracePt t="47433" x="7899400" y="4464050"/>
          <p14:tracePt t="47449" x="7867650" y="4489450"/>
          <p14:tracePt t="47466" x="7842250" y="4521200"/>
          <p14:tracePt t="47483" x="7816850" y="4546600"/>
          <p14:tracePt t="47499" x="7766050" y="4591050"/>
          <p14:tracePt t="47516" x="7747000" y="4622800"/>
          <p14:tracePt t="47533" x="7708900" y="4667250"/>
          <p14:tracePt t="47550" x="7683500" y="4711700"/>
          <p14:tracePt t="47566" x="7632700" y="4794250"/>
          <p14:tracePt t="47583" x="7607300" y="4851400"/>
          <p14:tracePt t="47599" x="7575550" y="4902200"/>
          <p14:tracePt t="47616" x="7556500" y="4940300"/>
          <p14:tracePt t="47633" x="7524750" y="5003800"/>
          <p14:tracePt t="47649" x="7499350" y="5048250"/>
          <p14:tracePt t="47666" x="7480300" y="5118100"/>
          <p14:tracePt t="47684" x="7454900" y="5226050"/>
          <p14:tracePt t="47699" x="7435850" y="5283200"/>
          <p14:tracePt t="47716" x="7429500" y="5327650"/>
          <p14:tracePt t="47733" x="7423150" y="5359400"/>
          <p14:tracePt t="47750" x="7410450" y="5403850"/>
          <p14:tracePt t="47766" x="7404100" y="5441950"/>
          <p14:tracePt t="47783" x="7404100" y="5461000"/>
          <p14:tracePt t="47799" x="7404100" y="5492750"/>
          <p14:tracePt t="47816" x="7404100" y="5518150"/>
          <p14:tracePt t="47833" x="7397750" y="5530850"/>
          <p14:tracePt t="47849" x="7391400" y="5549900"/>
          <p14:tracePt t="47866" x="7391400" y="5562600"/>
          <p14:tracePt t="47882" x="7378700" y="5575300"/>
          <p14:tracePt t="47899" x="7359650" y="5581650"/>
          <p14:tracePt t="47916" x="7346950" y="5594350"/>
          <p14:tracePt t="47933" x="7334250" y="5600700"/>
          <p14:tracePt t="47949" x="7302500" y="5619750"/>
          <p14:tracePt t="47966" x="7270750" y="5632450"/>
          <p14:tracePt t="47982" x="7245350" y="5632450"/>
          <p14:tracePt t="48000" x="7207250" y="5632450"/>
          <p14:tracePt t="48016" x="7188200" y="5632450"/>
          <p14:tracePt t="48032" x="7169150" y="5632450"/>
          <p14:tracePt t="48049" x="7150100" y="5632450"/>
          <p14:tracePt t="48066" x="7137400" y="5632450"/>
          <p14:tracePt t="48083" x="7124700" y="5632450"/>
          <p14:tracePt t="48099" x="7112000" y="5632450"/>
          <p14:tracePt t="48116" x="7105650" y="5626100"/>
          <p14:tracePt t="48133" x="7099300" y="5613400"/>
          <p14:tracePt t="48150" x="7092950" y="5613400"/>
          <p14:tracePt t="48166" x="7086600" y="5600700"/>
          <p14:tracePt t="48183" x="7080250" y="5588000"/>
          <p14:tracePt t="48200" x="7080250" y="5562600"/>
          <p14:tracePt t="48216" x="7080250" y="5549900"/>
          <p14:tracePt t="48233" x="7080250" y="5537200"/>
          <p14:tracePt t="48249" x="7080250" y="5518150"/>
          <p14:tracePt t="48266" x="7080250" y="5505450"/>
          <p14:tracePt t="48282" x="7080250" y="5492750"/>
          <p14:tracePt t="48299" x="7080250" y="5480050"/>
          <p14:tracePt t="48316" x="7086600" y="5467350"/>
          <p14:tracePt t="48333" x="7092950" y="5448300"/>
          <p14:tracePt t="48349" x="7099300" y="5416550"/>
          <p14:tracePt t="48366" x="7118350" y="5391150"/>
          <p14:tracePt t="48383" x="7137400" y="5365750"/>
          <p14:tracePt t="48399" x="7175500" y="5334000"/>
          <p14:tracePt t="48416" x="7194550" y="5308600"/>
          <p14:tracePt t="48432" x="7232650" y="5289550"/>
          <p14:tracePt t="48449" x="7270750" y="5270500"/>
          <p14:tracePt t="48466" x="7308850" y="5245100"/>
          <p14:tracePt t="48483" x="7334250" y="5245100"/>
          <p14:tracePt t="48499" x="7353300" y="5238750"/>
          <p14:tracePt t="48517" x="7372350" y="5232400"/>
          <p14:tracePt t="48533" x="7391400" y="5232400"/>
          <p14:tracePt t="48549" x="7397750" y="5232400"/>
          <p14:tracePt t="48566" x="7410450" y="5232400"/>
          <p14:tracePt t="48583" x="7416800" y="5232400"/>
          <p14:tracePt t="48616" x="7423150" y="5232400"/>
          <p14:tracePt t="48644" x="7423150" y="5238750"/>
          <p14:tracePt t="48651" x="7423150" y="5245100"/>
          <p14:tracePt t="48666" x="7423150" y="5251450"/>
          <p14:tracePt t="48682" x="7423150" y="5257800"/>
          <p14:tracePt t="48699" x="7423150" y="5264150"/>
          <p14:tracePt t="48716" x="7423150" y="5276850"/>
          <p14:tracePt t="48732" x="7416800" y="5283200"/>
          <p14:tracePt t="48749" x="7416800" y="5295900"/>
          <p14:tracePt t="48766" x="7404100" y="5302250"/>
          <p14:tracePt t="48782" x="7391400" y="5314950"/>
          <p14:tracePt t="48799" x="7378700" y="5314950"/>
          <p14:tracePt t="48816" x="7372350" y="5321300"/>
          <p14:tracePt t="48832" x="7366000" y="5327650"/>
          <p14:tracePt t="48849" x="7340600" y="5327650"/>
          <p14:tracePt t="48866" x="7321550" y="5334000"/>
          <p14:tracePt t="48882" x="7315200" y="5334000"/>
          <p14:tracePt t="48899" x="7302500" y="5340350"/>
          <p14:tracePt t="48916" x="7283450" y="5340350"/>
          <p14:tracePt t="48932" x="7270750" y="5346700"/>
          <p14:tracePt t="48949" x="7264400" y="5346700"/>
          <p14:tracePt t="48966" x="7251700" y="5346700"/>
          <p14:tracePt t="48982" x="7239000" y="5346700"/>
          <p14:tracePt t="48999" x="7226300" y="5353050"/>
          <p14:tracePt t="49016" x="7219950" y="5353050"/>
          <p14:tracePt t="49033" x="7200900" y="5359400"/>
          <p14:tracePt t="49049" x="7188200" y="5365750"/>
          <p14:tracePt t="49066" x="7175500" y="5365750"/>
          <p14:tracePt t="49082" x="7162800" y="5365750"/>
          <p14:tracePt t="49099" x="7137400" y="5365750"/>
          <p14:tracePt t="49116" x="7124700" y="5372100"/>
          <p14:tracePt t="49132" x="7105650" y="5372100"/>
          <p14:tracePt t="49149" x="7092950" y="5378450"/>
          <p14:tracePt t="49166" x="7067550" y="5378450"/>
          <p14:tracePt t="49182" x="7054850" y="5384800"/>
          <p14:tracePt t="49199" x="7035800" y="5384800"/>
          <p14:tracePt t="49216" x="7023100" y="5384800"/>
          <p14:tracePt t="49232" x="6978650" y="5397500"/>
          <p14:tracePt t="49249" x="6940550" y="5397500"/>
          <p14:tracePt t="49266" x="6902450" y="5397500"/>
          <p14:tracePt t="49282" x="6858000" y="5403850"/>
          <p14:tracePt t="49299" x="6800850" y="5416550"/>
          <p14:tracePt t="49316" x="6756400" y="5422900"/>
          <p14:tracePt t="49332" x="6718300" y="5429250"/>
          <p14:tracePt t="49349" x="6673850" y="5435600"/>
          <p14:tracePt t="49366" x="6610350" y="5448300"/>
          <p14:tracePt t="49382" x="6572250" y="5454650"/>
          <p14:tracePt t="49399" x="6540500" y="5461000"/>
          <p14:tracePt t="49416" x="6521450" y="5467350"/>
          <p14:tracePt t="49418" x="6502400" y="5467350"/>
          <p14:tracePt t="49432" x="6483350" y="5467350"/>
          <p14:tracePt t="49449" x="6464300" y="5467350"/>
          <p14:tracePt t="49466" x="6438900" y="5467350"/>
          <p14:tracePt t="49483" x="6400800" y="5467350"/>
          <p14:tracePt t="49499" x="6381750" y="5467350"/>
          <p14:tracePt t="49516" x="6350000" y="5467350"/>
          <p14:tracePt t="49532" x="6324600" y="5467350"/>
          <p14:tracePt t="49549" x="6280150" y="5473700"/>
          <p14:tracePt t="49565" x="6254750" y="5473700"/>
          <p14:tracePt t="49582" x="6223000" y="5473700"/>
          <p14:tracePt t="49599" x="6197600" y="5473700"/>
          <p14:tracePt t="49615" x="6153150" y="5473700"/>
          <p14:tracePt t="49632" x="6127750" y="5473700"/>
          <p14:tracePt t="49649" x="6096000" y="5480050"/>
          <p14:tracePt t="49666" x="6076950" y="5480050"/>
          <p14:tracePt t="49682" x="6045200" y="5480050"/>
          <p14:tracePt t="49699" x="6026150" y="5480050"/>
          <p14:tracePt t="49716" x="6013450" y="5480050"/>
          <p14:tracePt t="49732" x="6000750" y="5480050"/>
          <p14:tracePt t="49749" x="5988050" y="5480050"/>
          <p14:tracePt t="49766" x="5981700" y="5480050"/>
          <p14:tracePt t="49782" x="5975350" y="5480050"/>
          <p14:tracePt t="49799" x="5969000" y="5480050"/>
          <p14:tracePt t="49815" x="5962650" y="5480050"/>
          <p14:tracePt t="49832" x="5956300" y="5480050"/>
          <p14:tracePt t="49866" x="5949950" y="5480050"/>
          <p14:tracePt t="49882" x="5943600" y="5480050"/>
          <p14:tracePt t="49899" x="5937250" y="5480050"/>
          <p14:tracePt t="49916" x="5930900" y="5480050"/>
          <p14:tracePt t="49932" x="5911850" y="5480050"/>
          <p14:tracePt t="49949" x="5905500" y="5473700"/>
          <p14:tracePt t="49966" x="5892800" y="5473700"/>
          <p14:tracePt t="49982" x="5886450" y="5473700"/>
          <p14:tracePt t="49999" x="5867400" y="5473700"/>
          <p14:tracePt t="50015" x="5854700" y="5473700"/>
          <p14:tracePt t="50032" x="5842000" y="5473700"/>
          <p14:tracePt t="50049" x="5835650" y="5473700"/>
          <p14:tracePt t="50065" x="5822950" y="5473700"/>
          <p14:tracePt t="50082" x="5816600" y="5473700"/>
          <p14:tracePt t="50099" x="5810250" y="5473700"/>
          <p14:tracePt t="50155" x="5803900" y="5473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thumb/3/31/Toga_%28PSF%29.png/175px-Toga_%28PSF%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7" y="156543"/>
            <a:ext cx="2317280" cy="57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2/23/Tunikakl%C3%A4dd_romersk_arbeta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16" y="1001440"/>
            <a:ext cx="3080606" cy="49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548" y="4015823"/>
            <a:ext cx="2476500" cy="1847850"/>
          </a:xfrm>
          <a:prstGeom prst="rect">
            <a:avLst/>
          </a:prstGeom>
        </p:spPr>
      </p:pic>
      <p:pic>
        <p:nvPicPr>
          <p:cNvPr id="2050" name="Picture 2" descr="Prispevki k didaktiki zgodovine - PDF Kostenfreier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35" y="498571"/>
            <a:ext cx="47625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2"/>
    </mc:Choice>
    <mc:Fallback xmlns="">
      <p:transition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16" x="5791200" y="5467350"/>
          <p14:tracePt t="13023" x="5791200" y="5461000"/>
          <p14:tracePt t="13031" x="5778500" y="5454650"/>
          <p14:tracePt t="13041" x="5765800" y="5441950"/>
          <p14:tracePt t="13058" x="5740400" y="5422900"/>
          <p14:tracePt t="13061" x="5721350" y="5410200"/>
          <p14:tracePt t="13075" x="5676900" y="5391150"/>
          <p14:tracePt t="13091" x="5607050" y="5365750"/>
          <p14:tracePt t="13108" x="5549900" y="5340350"/>
          <p14:tracePt t="13125" x="5467350" y="5321300"/>
          <p14:tracePt t="13141" x="5314950" y="5289550"/>
          <p14:tracePt t="13158" x="5168900" y="5264150"/>
          <p14:tracePt t="13175" x="5010150" y="5245100"/>
          <p14:tracePt t="13191" x="4883150" y="5238750"/>
          <p14:tracePt t="13208" x="4692650" y="5226050"/>
          <p14:tracePt t="13225" x="4540250" y="5187950"/>
          <p14:tracePt t="13242" x="4419600" y="5175250"/>
          <p14:tracePt t="13259" x="4178300" y="5130800"/>
          <p14:tracePt t="13275" x="4038600" y="5118100"/>
          <p14:tracePt t="13291" x="3924300" y="5099050"/>
          <p14:tracePt t="13308" x="3841750" y="5086350"/>
          <p14:tracePt t="13325" x="3727450" y="5060950"/>
          <p14:tracePt t="13341" x="3638550" y="5048250"/>
          <p14:tracePt t="13358" x="3562350" y="5041900"/>
          <p14:tracePt t="13375" x="3498850" y="5041900"/>
          <p14:tracePt t="13391" x="3409950" y="5041900"/>
          <p14:tracePt t="13408" x="3359150" y="5041900"/>
          <p14:tracePt t="13425" x="3321050" y="5041900"/>
          <p14:tracePt t="13441" x="3282950" y="5041900"/>
          <p14:tracePt t="13458" x="3219450" y="5048250"/>
          <p14:tracePt t="13475" x="3194050" y="5054600"/>
          <p14:tracePt t="13491" x="3181350" y="5054600"/>
          <p14:tracePt t="13508" x="3168650" y="5060950"/>
          <p14:tracePt t="13525" x="3162300" y="5067300"/>
          <p14:tracePt t="13541" x="3162300" y="5073650"/>
          <p14:tracePt t="13558" x="3155950" y="5080000"/>
          <p14:tracePt t="13946" x="3149600" y="5080000"/>
          <p14:tracePt t="13961" x="3143250" y="5080000"/>
          <p14:tracePt t="13968" x="3130550" y="5080000"/>
          <p14:tracePt t="13983" x="3111500" y="5073650"/>
          <p14:tracePt t="13991" x="3105150" y="5067300"/>
          <p14:tracePt t="14008" x="3086100" y="5060950"/>
          <p14:tracePt t="14025" x="3073400" y="5054600"/>
          <p14:tracePt t="14041" x="3041650" y="5048250"/>
          <p14:tracePt t="14058" x="3016250" y="5035550"/>
          <p14:tracePt t="14074" x="2990850" y="5029200"/>
          <p14:tracePt t="14091" x="2971800" y="5022850"/>
          <p14:tracePt t="14108" x="2933700" y="5016500"/>
          <p14:tracePt t="14125" x="2908300" y="5010150"/>
          <p14:tracePt t="14141" x="2882900" y="5003800"/>
          <p14:tracePt t="14158" x="2851150" y="4997450"/>
          <p14:tracePt t="14174" x="2832100" y="4991100"/>
          <p14:tracePt t="14191" x="2806700" y="4991100"/>
          <p14:tracePt t="14208" x="2774950" y="4984750"/>
          <p14:tracePt t="14225" x="2743200" y="4984750"/>
          <p14:tracePt t="14241" x="2717800" y="4978400"/>
          <p14:tracePt t="14258" x="2698750" y="4972050"/>
          <p14:tracePt t="14275" x="2679700" y="4972050"/>
          <p14:tracePt t="14291" x="2654300" y="4965700"/>
          <p14:tracePt t="14308" x="2635250" y="4959350"/>
          <p14:tracePt t="14325" x="2622550" y="4953000"/>
          <p14:tracePt t="14341" x="2609850" y="4953000"/>
          <p14:tracePt t="14358" x="2584450" y="4946650"/>
          <p14:tracePt t="14374" x="2565400" y="4946650"/>
          <p14:tracePt t="14391" x="2546350" y="4940300"/>
          <p14:tracePt t="14408" x="2533650" y="4940300"/>
          <p14:tracePt t="14424" x="2514600" y="4940300"/>
          <p14:tracePt t="14441" x="2501900" y="4940300"/>
          <p14:tracePt t="14458" x="2489200" y="4940300"/>
          <p14:tracePt t="14474" x="2470150" y="4940300"/>
          <p14:tracePt t="14779" x="2463800" y="4940300"/>
          <p14:tracePt t="14787" x="2457450" y="4933950"/>
          <p14:tracePt t="14801" x="2444750" y="4927600"/>
          <p14:tracePt t="14808" x="2438400" y="4927600"/>
          <p14:tracePt t="14824" x="2413000" y="4921250"/>
          <p14:tracePt t="14841" x="2393950" y="4921250"/>
          <p14:tracePt t="14858" x="2362200" y="4921250"/>
          <p14:tracePt t="14874" x="2298700" y="4908550"/>
          <p14:tracePt t="14891" x="2247900" y="4895850"/>
          <p14:tracePt t="14908" x="2197100" y="4876800"/>
          <p14:tracePt t="14924" x="2146300" y="4851400"/>
          <p14:tracePt t="14941" x="2076450" y="4819650"/>
          <p14:tracePt t="14958" x="2044700" y="4794250"/>
          <p14:tracePt t="14974" x="2000250" y="4775200"/>
          <p14:tracePt t="14991" x="1955800" y="4749800"/>
          <p14:tracePt t="15008" x="1898650" y="4718050"/>
          <p14:tracePt t="15024" x="1860550" y="4705350"/>
          <p14:tracePt t="15041" x="1828800" y="4692650"/>
          <p14:tracePt t="15059" x="1784350" y="4673600"/>
          <p14:tracePt t="15075" x="1778000" y="4667250"/>
          <p14:tracePt t="15091" x="1765300" y="4667250"/>
          <p14:tracePt t="15108" x="1758950" y="4660900"/>
          <p14:tracePt t="15124" x="1746250" y="4660900"/>
          <p14:tracePt t="15157" x="1739900" y="4660900"/>
          <p14:tracePt t="15672" x="1733550" y="4660900"/>
          <p14:tracePt t="15708" x="1727200" y="4660900"/>
          <p14:tracePt t="15723" x="1720850" y="4660900"/>
          <p14:tracePt t="15737" x="1714500" y="4660900"/>
          <p14:tracePt t="15745" x="1701800" y="4660900"/>
          <p14:tracePt t="15760" x="1689100" y="4660900"/>
          <p14:tracePt t="15774" x="1670050" y="4660900"/>
          <p14:tracePt t="15791" x="1644650" y="4660900"/>
          <p14:tracePt t="15807" x="1612900" y="4660900"/>
          <p14:tracePt t="15824" x="1587500" y="4660900"/>
          <p14:tracePt t="15841" x="1549400" y="4660900"/>
          <p14:tracePt t="15858" x="1517650" y="4667250"/>
          <p14:tracePt t="15874" x="1473200" y="4667250"/>
          <p14:tracePt t="15891" x="1428750" y="4667250"/>
          <p14:tracePt t="15907" x="1352550" y="4660900"/>
          <p14:tracePt t="15924" x="1320800" y="4648200"/>
          <p14:tracePt t="15941" x="1282700" y="4629150"/>
          <p14:tracePt t="15958" x="1238250" y="4591050"/>
          <p14:tracePt t="15974" x="1206500" y="4559300"/>
          <p14:tracePt t="15991" x="1174750" y="4495800"/>
          <p14:tracePt t="16008" x="1149350" y="4413250"/>
          <p14:tracePt t="16024" x="1136650" y="4330700"/>
          <p14:tracePt t="16041" x="1136650" y="4286250"/>
          <p14:tracePt t="16058" x="1162050" y="4222750"/>
          <p14:tracePt t="16074" x="1212850" y="4127500"/>
          <p14:tracePt t="16077" x="1250950" y="4070350"/>
          <p14:tracePt t="16091" x="1339850" y="3981450"/>
          <p14:tracePt t="16107" x="1492250" y="3879850"/>
          <p14:tracePt t="16124" x="1638300" y="3790950"/>
          <p14:tracePt t="16141" x="1771650" y="3746500"/>
          <p14:tracePt t="16157" x="1987550" y="3695700"/>
          <p14:tracePt t="16174" x="2127250" y="3695700"/>
          <p14:tracePt t="16191" x="2228850" y="3695700"/>
          <p14:tracePt t="16208" x="2324100" y="3727450"/>
          <p14:tracePt t="16224" x="2482850" y="3854450"/>
          <p14:tracePt t="16241" x="2559050" y="3956050"/>
          <p14:tracePt t="16258" x="2654300" y="4064000"/>
          <p14:tracePt t="16274" x="2730500" y="4197350"/>
          <p14:tracePt t="16291" x="2806700" y="4425950"/>
          <p14:tracePt t="16308" x="2832100" y="4495800"/>
          <p14:tracePt t="21483" x="2832100" y="4489450"/>
          <p14:tracePt t="21491" x="2838450" y="4470400"/>
          <p14:tracePt t="21497" x="2838450" y="4457700"/>
          <p14:tracePt t="21506" x="2844800" y="4438650"/>
          <p14:tracePt t="21523" x="2857500" y="4413250"/>
          <p14:tracePt t="21540" x="2876550" y="4375150"/>
          <p14:tracePt t="21556" x="2921000" y="4298950"/>
          <p14:tracePt t="21573" x="2984500" y="4203700"/>
          <p14:tracePt t="21590" x="3067050" y="4095750"/>
          <p14:tracePt t="21606" x="3149600" y="4006850"/>
          <p14:tracePt t="21623" x="3251200" y="3892550"/>
          <p14:tracePt t="21640" x="3308350" y="3829050"/>
          <p14:tracePt t="21656" x="3378200" y="3759200"/>
          <p14:tracePt t="21673" x="3524250" y="3600450"/>
          <p14:tracePt t="21689" x="3644900" y="3498850"/>
          <p14:tracePt t="21706" x="3740150" y="3416300"/>
          <p14:tracePt t="21723" x="3829050" y="3359150"/>
          <p14:tracePt t="21740" x="3937000" y="3282950"/>
          <p14:tracePt t="21756" x="4013200" y="3251200"/>
          <p14:tracePt t="21773" x="4102100" y="3213100"/>
          <p14:tracePt t="21790" x="4197350" y="3175000"/>
          <p14:tracePt t="21807" x="4330700" y="3136900"/>
          <p14:tracePt t="21823" x="4400550" y="3117850"/>
          <p14:tracePt t="21840" x="4502150" y="3092450"/>
          <p14:tracePt t="21856" x="4622800" y="3060700"/>
          <p14:tracePt t="21873" x="4806950" y="3035300"/>
          <p14:tracePt t="21889" x="4902200" y="3035300"/>
          <p14:tracePt t="21906" x="4991100" y="3035300"/>
          <p14:tracePt t="21923" x="5080000" y="3035300"/>
          <p14:tracePt t="21939" x="5187950" y="3054350"/>
          <p14:tracePt t="21956" x="5238750" y="3073400"/>
          <p14:tracePt t="21973" x="5302250" y="3086100"/>
          <p14:tracePt t="21989" x="5346700" y="3105150"/>
          <p14:tracePt t="22006" x="5397500" y="3130550"/>
          <p14:tracePt t="22023" x="5416550" y="3155950"/>
          <p14:tracePt t="22039" x="5448300" y="3200400"/>
          <p14:tracePt t="22056" x="5480050" y="3282950"/>
          <p14:tracePt t="22073" x="5505450" y="3378200"/>
          <p14:tracePt t="22090" x="5511800" y="3422650"/>
          <p14:tracePt t="22106" x="5518150" y="3467100"/>
          <p14:tracePt t="22124" x="5518150" y="3524250"/>
          <p14:tracePt t="22139" x="5518150" y="3575050"/>
          <p14:tracePt t="22156" x="5518150" y="3683000"/>
          <p14:tracePt t="22173" x="5499100" y="3759200"/>
          <p14:tracePt t="22190" x="5473700" y="3829050"/>
          <p14:tracePt t="22206" x="5454650" y="3867150"/>
          <p14:tracePt t="22223" x="5422900" y="3892550"/>
          <p14:tracePt t="22239" x="5397500" y="3917950"/>
          <p14:tracePt t="22256" x="5353050" y="3949700"/>
          <p14:tracePt t="22273" x="5327650" y="3949700"/>
          <p14:tracePt t="22289" x="5308600" y="3956050"/>
          <p14:tracePt t="22306" x="5283200" y="3968750"/>
          <p14:tracePt t="22323" x="5257800" y="3968750"/>
          <p14:tracePt t="22339" x="5238750" y="3968750"/>
          <p14:tracePt t="22356" x="5226050" y="3968750"/>
          <p14:tracePt t="22373" x="5207000" y="3962400"/>
          <p14:tracePt t="22389" x="5168900" y="3937000"/>
          <p14:tracePt t="22406" x="5149850" y="3917950"/>
          <p14:tracePt t="22423" x="5124450" y="3879850"/>
          <p14:tracePt t="22439" x="5099050" y="3841750"/>
          <p14:tracePt t="22456" x="5080000" y="3797300"/>
          <p14:tracePt t="22473" x="5073650" y="3771900"/>
          <p14:tracePt t="22489" x="5067300" y="3740150"/>
          <p14:tracePt t="22506" x="5067300" y="3721100"/>
          <p14:tracePt t="22523" x="5067300" y="3670300"/>
          <p14:tracePt t="22539" x="5080000" y="3619500"/>
          <p14:tracePt t="22556" x="5105400" y="3568700"/>
          <p14:tracePt t="22573" x="5149850" y="3505200"/>
          <p14:tracePt t="22589" x="5181600" y="3473450"/>
          <p14:tracePt t="22606" x="5251450" y="3429000"/>
          <p14:tracePt t="22623" x="5321300" y="3397250"/>
          <p14:tracePt t="22639" x="5403850" y="3384550"/>
          <p14:tracePt t="22656" x="5441950" y="3384550"/>
          <p14:tracePt t="22673" x="5473700" y="3397250"/>
          <p14:tracePt t="22690" x="5505450" y="3441700"/>
          <p14:tracePt t="22706" x="5549900" y="3549650"/>
          <p14:tracePt t="22723" x="5562600" y="3606800"/>
          <p14:tracePt t="22739" x="5562600" y="3702050"/>
          <p14:tracePt t="22756" x="5562600" y="3905250"/>
          <p14:tracePt t="22773" x="5549900" y="4114800"/>
          <p14:tracePt t="22789" x="5505450" y="4229100"/>
          <p14:tracePt t="22806" x="5429250" y="4368800"/>
          <p14:tracePt t="22823" x="5321300" y="4540250"/>
          <p14:tracePt t="22839" x="5143500" y="4781550"/>
          <p14:tracePt t="22856" x="5035550" y="4889500"/>
          <p14:tracePt t="22873" x="4908550" y="4972050"/>
          <p14:tracePt t="22890" x="4794250" y="5022850"/>
          <p14:tracePt t="22906" x="4648200" y="5048250"/>
          <p14:tracePt t="22923" x="4584700" y="5048250"/>
          <p14:tracePt t="22939" x="4533900" y="5041900"/>
          <p14:tracePt t="22956" x="4502150" y="5010150"/>
          <p14:tracePt t="22973" x="4413250" y="4864100"/>
          <p14:tracePt t="22989" x="4375150" y="4762500"/>
          <p14:tracePt t="23006" x="4337050" y="4699000"/>
          <p14:tracePt t="23023" x="4311650" y="4603750"/>
          <p14:tracePt t="23039" x="4305300" y="4540250"/>
          <p14:tracePt t="23056" x="4286250" y="4438650"/>
          <p14:tracePt t="23073" x="4279900" y="4324350"/>
          <p14:tracePt t="23090" x="4279900" y="4197350"/>
          <p14:tracePt t="23106" x="4279900" y="4127500"/>
          <p14:tracePt t="23123" x="4279900" y="4051300"/>
          <p14:tracePt t="23139" x="4279900" y="3943350"/>
          <p14:tracePt t="23142" x="4279900" y="3873500"/>
          <p14:tracePt t="23156" x="4292600" y="3765550"/>
          <p14:tracePt t="23172" x="4292600" y="3689350"/>
          <p14:tracePt t="23189" x="4298950" y="3632200"/>
          <p14:tracePt t="23206" x="4298950" y="3594100"/>
          <p14:tracePt t="23222" x="4311650" y="3524250"/>
          <p14:tracePt t="23239" x="4311650" y="3467100"/>
          <p14:tracePt t="23256" x="4311650" y="3384550"/>
          <p14:tracePt t="23273" x="4311650" y="3295650"/>
          <p14:tracePt t="23289" x="4311650" y="3213100"/>
          <p14:tracePt t="23306" x="4311650" y="3175000"/>
          <p14:tracePt t="23323" x="4311650" y="3149600"/>
          <p14:tracePt t="23339" x="4311650" y="3124200"/>
          <p14:tracePt t="23356" x="4311650" y="3098800"/>
          <p14:tracePt t="23372" x="4305300" y="3079750"/>
          <p14:tracePt t="23389" x="4298950" y="3067050"/>
          <p14:tracePt t="23406" x="4292600" y="3041650"/>
          <p14:tracePt t="23422" x="4292600" y="3009900"/>
          <p14:tracePt t="23439" x="4292600" y="2990850"/>
          <p14:tracePt t="23456" x="4292600" y="2978150"/>
          <p14:tracePt t="23473" x="4292600" y="2959100"/>
          <p14:tracePt t="23489" x="4292600" y="2952750"/>
          <p14:tracePt t="23506" x="4305300" y="2952750"/>
          <p14:tracePt t="23523" x="4311650" y="2946400"/>
          <p14:tracePt t="23539" x="4349750" y="2946400"/>
          <p14:tracePt t="23556" x="4381500" y="2959100"/>
          <p14:tracePt t="23573" x="4419600" y="2984500"/>
          <p14:tracePt t="23589" x="4464050" y="3016250"/>
          <p14:tracePt t="23606" x="4521200" y="3048000"/>
          <p14:tracePt t="23622" x="4559300" y="3079750"/>
          <p14:tracePt t="23639" x="4603750" y="3143250"/>
          <p14:tracePt t="23656" x="4679950" y="3276600"/>
          <p14:tracePt t="23672" x="4749800" y="3448050"/>
          <p14:tracePt t="23689" x="4775200" y="3530600"/>
          <p14:tracePt t="23706" x="4781550" y="3670300"/>
          <p14:tracePt t="23723" x="4781550" y="3987800"/>
          <p14:tracePt t="23739" x="4737100" y="4235450"/>
          <p14:tracePt t="23756" x="4686300" y="4356100"/>
          <p14:tracePt t="23772" x="4635500" y="4508500"/>
          <p14:tracePt t="23789" x="4559300" y="4699000"/>
          <p14:tracePt t="23806" x="4445000" y="4921250"/>
          <p14:tracePt t="23822" x="4375150" y="5003800"/>
          <p14:tracePt t="23839" x="4292600" y="5080000"/>
          <p14:tracePt t="23856" x="4229100" y="5124450"/>
          <p14:tracePt t="23872" x="4159250" y="5156200"/>
          <p14:tracePt t="23889" x="4121150" y="5162550"/>
          <p14:tracePt t="23906" x="4083050" y="5162550"/>
          <p14:tracePt t="23923" x="4032250" y="5162550"/>
          <p14:tracePt t="23939" x="4006850" y="5162550"/>
          <p14:tracePt t="23956" x="3981450" y="5143500"/>
          <p14:tracePt t="23972" x="3956050" y="5111750"/>
          <p14:tracePt t="23989" x="3886200" y="5010150"/>
          <p14:tracePt t="24006" x="3860800" y="4933950"/>
          <p14:tracePt t="24022" x="3848100" y="4895850"/>
          <p14:tracePt t="24039" x="3841750" y="4857750"/>
          <p14:tracePt t="24056" x="3841750" y="4806950"/>
          <p14:tracePt t="24072" x="3841750" y="4762500"/>
          <p14:tracePt t="24089" x="3867150" y="4686300"/>
          <p14:tracePt t="24106" x="3905250" y="4597400"/>
          <p14:tracePt t="24122" x="3962400" y="4502150"/>
          <p14:tracePt t="24139" x="3981450" y="4476750"/>
          <p14:tracePt t="24156" x="4019550" y="4438650"/>
          <p14:tracePt t="24159" x="4038600" y="4425950"/>
          <p14:tracePt t="24172" x="4051300" y="4413250"/>
          <p14:tracePt t="24189" x="4102100" y="4387850"/>
          <p14:tracePt t="24206" x="4152900" y="4375150"/>
          <p14:tracePt t="24222" x="4197350" y="4375150"/>
          <p14:tracePt t="24239" x="4248150" y="4375150"/>
          <p14:tracePt t="24256" x="4298950" y="4394200"/>
          <p14:tracePt t="24272" x="4337050" y="4432300"/>
          <p14:tracePt t="24289" x="4381500" y="4508500"/>
          <p14:tracePt t="24306" x="4445000" y="4635500"/>
          <p14:tracePt t="24322" x="4464050" y="4699000"/>
          <p14:tracePt t="24339" x="4483100" y="4756150"/>
          <p14:tracePt t="24356" x="4508500" y="4870450"/>
          <p14:tracePt t="24373" x="4521200" y="5080000"/>
          <p14:tracePt t="24389" x="4521200" y="5187950"/>
          <p14:tracePt t="24406" x="4521200" y="5245100"/>
          <p14:tracePt t="24422" x="4521200" y="5283200"/>
          <p14:tracePt t="24439" x="4508500" y="5359400"/>
          <p14:tracePt t="24455" x="4495800" y="5403850"/>
          <p14:tracePt t="24472" x="4476750" y="5441950"/>
          <p14:tracePt t="24489" x="4476750" y="5461000"/>
          <p14:tracePt t="24506" x="4457700" y="5473700"/>
          <p14:tracePt t="24522" x="4451350" y="5473700"/>
          <p14:tracePt t="24539" x="4438650" y="5473700"/>
          <p14:tracePt t="24556" x="4419600" y="5473700"/>
          <p14:tracePt t="24572" x="4387850" y="5461000"/>
          <p14:tracePt t="24589" x="4362450" y="5448300"/>
          <p14:tracePt t="24606" x="4356100" y="5435600"/>
          <p14:tracePt t="24622" x="4337050" y="5422900"/>
          <p14:tracePt t="24639" x="4298950" y="5353050"/>
          <p14:tracePt t="24655" x="4279900" y="5270500"/>
          <p14:tracePt t="24672" x="4254500" y="5200650"/>
          <p14:tracePt t="24689" x="4248150" y="5149850"/>
          <p14:tracePt t="24706" x="4241800" y="5099050"/>
          <p14:tracePt t="24722" x="4229100" y="5067300"/>
          <p14:tracePt t="24739" x="4222750" y="5029200"/>
          <p14:tracePt t="24756" x="4210050" y="4991100"/>
          <p14:tracePt t="24772" x="4197350" y="4908550"/>
          <p14:tracePt t="24789" x="4191000" y="4851400"/>
          <p14:tracePt t="24806" x="4184650" y="4813300"/>
          <p14:tracePt t="24823" x="4184650" y="4768850"/>
          <p14:tracePt t="24839" x="4184650" y="4743450"/>
          <p14:tracePt t="24855" x="4184650" y="4724400"/>
          <p14:tracePt t="24872" x="4184650" y="4711700"/>
          <p14:tracePt t="24890" x="4184650" y="4686300"/>
          <p14:tracePt t="24905" x="4178300" y="4667250"/>
          <p14:tracePt t="24922" x="4178300" y="4654550"/>
          <p14:tracePt t="24939" x="4165600" y="4629150"/>
          <p14:tracePt t="24955" x="4146550" y="4578350"/>
          <p14:tracePt t="24972" x="4127500" y="4527550"/>
          <p14:tracePt t="24989" x="4108450" y="4495800"/>
          <p14:tracePt t="25006" x="4083050" y="4451350"/>
          <p14:tracePt t="25022" x="4057650" y="4419600"/>
          <p14:tracePt t="25039" x="4032250" y="4387850"/>
          <p14:tracePt t="25056" x="4019550" y="4368800"/>
          <p14:tracePt t="25072" x="3994150" y="4330700"/>
          <p14:tracePt t="25089" x="3943350" y="4222750"/>
          <p14:tracePt t="25106" x="3924300" y="4146550"/>
          <p14:tracePt t="25122" x="3917950" y="4083050"/>
          <p14:tracePt t="25139" x="3911600" y="4057650"/>
          <p14:tracePt t="25155" x="3911600" y="4019550"/>
          <p14:tracePt t="25172" x="3917950" y="3987800"/>
          <p14:tracePt t="25189" x="3949700" y="3956050"/>
          <p14:tracePt t="25206" x="4006850" y="3898900"/>
          <p14:tracePt t="25222" x="4121150" y="3816350"/>
          <p14:tracePt t="25239" x="4216400" y="3746500"/>
          <p14:tracePt t="25256" x="4330700" y="3676650"/>
          <p14:tracePt t="25272" x="4508500" y="3632200"/>
          <p14:tracePt t="25289" x="4603750" y="3625850"/>
          <p14:tracePt t="25306" x="4718050" y="3632200"/>
          <p14:tracePt t="25322" x="4857750" y="3663950"/>
          <p14:tracePt t="25339" x="5067300" y="3765550"/>
          <p14:tracePt t="25355" x="5175250" y="3835400"/>
          <p14:tracePt t="25372" x="5257800" y="3886200"/>
          <p14:tracePt t="25389" x="5353050" y="3949700"/>
          <p14:tracePt t="25405" x="5480050" y="4070350"/>
          <p14:tracePt t="25422" x="5581650" y="4210050"/>
          <p14:tracePt t="25439" x="5683250" y="4375150"/>
          <p14:tracePt t="25456" x="5740400" y="4476750"/>
          <p14:tracePt t="25472" x="5784850" y="4622800"/>
          <p14:tracePt t="25489" x="5810250" y="4787900"/>
          <p14:tracePt t="25505" x="5810250" y="5010150"/>
          <p14:tracePt t="25522" x="5810250" y="5156200"/>
          <p14:tracePt t="25539" x="5746750" y="5308600"/>
          <p14:tracePt t="25556" x="5695950" y="5403850"/>
          <p14:tracePt t="25572" x="5645150" y="5480050"/>
          <p14:tracePt t="25589" x="5588000" y="5556250"/>
          <p14:tracePt t="25605" x="5505450" y="5638800"/>
          <p14:tracePt t="25622" x="5467350" y="5670550"/>
          <p14:tracePt t="25639" x="5422900" y="5695950"/>
          <p14:tracePt t="25656" x="5353050" y="5708650"/>
          <p14:tracePt t="25672" x="5289550" y="5708650"/>
          <p14:tracePt t="25689" x="5232400" y="5708650"/>
          <p14:tracePt t="25705" x="5175250" y="5689600"/>
          <p14:tracePt t="25722" x="5105400" y="5645150"/>
          <p14:tracePt t="25739" x="5080000" y="5613400"/>
          <p14:tracePt t="25755" x="5041900" y="5588000"/>
          <p14:tracePt t="25772" x="5022850" y="5568950"/>
          <p14:tracePt t="25789" x="5003800" y="5549900"/>
          <p14:tracePt t="25805" x="4997450" y="5537200"/>
          <p14:tracePt t="25822" x="4991100" y="5530850"/>
          <p14:tracePt t="26527" x="4991100" y="5537200"/>
          <p14:tracePt t="26534" x="4991100" y="5543550"/>
          <p14:tracePt t="26542" x="4991100" y="5549900"/>
          <p14:tracePt t="26556" x="4991100" y="5568950"/>
          <p14:tracePt t="26572" x="4991100" y="5594350"/>
          <p14:tracePt t="26589" x="4991100" y="5619750"/>
          <p14:tracePt t="26605" x="4991100" y="5632450"/>
          <p14:tracePt t="26622" x="4991100" y="5657850"/>
          <p14:tracePt t="26639" x="4991100" y="5664200"/>
          <p14:tracePt t="26655" x="4991100" y="5676900"/>
          <p14:tracePt t="26672" x="4991100" y="5689600"/>
          <p14:tracePt t="26674" x="4991100" y="5695950"/>
          <p14:tracePt t="26690" x="4991100" y="5702300"/>
          <p14:tracePt t="26705" x="4997450" y="5715000"/>
          <p14:tracePt t="26722" x="4997450" y="5727700"/>
          <p14:tracePt t="26739" x="4997450" y="5740400"/>
          <p14:tracePt t="26755" x="4997450" y="5759450"/>
          <p14:tracePt t="26772" x="4997450" y="5772150"/>
          <p14:tracePt t="26789" x="4997450" y="5778500"/>
          <p14:tracePt t="26805" x="4997450" y="5797550"/>
          <p14:tracePt t="26822" x="4997450" y="5803900"/>
          <p14:tracePt t="26839" x="4997450" y="5810250"/>
          <p14:tracePt t="26855" x="4997450" y="5822950"/>
          <p14:tracePt t="26872" x="4997450" y="5829300"/>
          <p14:tracePt t="26888" x="4997450" y="5842000"/>
          <p14:tracePt t="26905" x="4991100" y="5842000"/>
          <p14:tracePt t="26922" x="4991100" y="5848350"/>
          <p14:tracePt t="26939" x="4984750" y="5854700"/>
          <p14:tracePt t="26955" x="4978400" y="5861050"/>
          <p14:tracePt t="26972" x="4972050" y="5873750"/>
          <p14:tracePt t="26989" x="4965700" y="5880100"/>
          <p14:tracePt t="27006" x="4959350" y="5899150"/>
          <p14:tracePt t="27022" x="4946650" y="5905500"/>
          <p14:tracePt t="27038" x="4940300" y="5918200"/>
          <p14:tracePt t="27055" x="4940300" y="5924550"/>
          <p14:tracePt t="27088" x="4933950" y="5937250"/>
          <p14:tracePt t="27133" x="4933950" y="5943600"/>
          <p14:tracePt t="27140" x="4933950" y="5949950"/>
          <p14:tracePt t="27155" x="4933950" y="5956300"/>
          <p14:tracePt t="38785" x="4940300" y="5956300"/>
          <p14:tracePt t="38799" x="4946650" y="5949950"/>
          <p14:tracePt t="38807" x="4959350" y="5937250"/>
          <p14:tracePt t="38822" x="4965700" y="5937250"/>
          <p14:tracePt t="38836" x="4978400" y="5924550"/>
          <p14:tracePt t="38852" x="4997450" y="5918200"/>
          <p14:tracePt t="38869" x="5016500" y="5905500"/>
          <p14:tracePt t="38886" x="5035550" y="5899150"/>
          <p14:tracePt t="38902" x="5073650" y="5892800"/>
          <p14:tracePt t="38919" x="5105400" y="5886450"/>
          <p14:tracePt t="38936" x="5124450" y="5886450"/>
          <p14:tracePt t="38953" x="5156200" y="5880100"/>
          <p14:tracePt t="38969" x="5207000" y="5873750"/>
          <p14:tracePt t="38986" x="5251450" y="5873750"/>
          <p14:tracePt t="39003" x="5289550" y="5873750"/>
          <p14:tracePt t="39020" x="5346700" y="5873750"/>
          <p14:tracePt t="39036" x="5372100" y="5873750"/>
          <p14:tracePt t="39053" x="5410200" y="5873750"/>
          <p14:tracePt t="39069" x="5448300" y="5867400"/>
          <p14:tracePt t="39087" x="5505450" y="5861050"/>
          <p14:tracePt t="39102" x="5543550" y="5854700"/>
          <p14:tracePt t="39119" x="5581650" y="5848350"/>
          <p14:tracePt t="39136" x="5632450" y="5848350"/>
          <p14:tracePt t="39153" x="5689600" y="5848350"/>
          <p14:tracePt t="39169" x="5746750" y="5848350"/>
          <p14:tracePt t="39186" x="5810250" y="5842000"/>
          <p14:tracePt t="39203" x="5899150" y="5835650"/>
          <p14:tracePt t="39219" x="6051550" y="5835650"/>
          <p14:tracePt t="39236" x="6165850" y="5822950"/>
          <p14:tracePt t="39253" x="6324600" y="5822950"/>
          <p14:tracePt t="39269" x="6502400" y="5822950"/>
          <p14:tracePt t="39273" x="6591300" y="5822950"/>
          <p14:tracePt t="39286" x="6718300" y="5822950"/>
          <p14:tracePt t="39302" x="6826250" y="5822950"/>
          <p14:tracePt t="39319" x="6940550" y="5822950"/>
          <p14:tracePt t="39336" x="6991350" y="5822950"/>
          <p14:tracePt t="39789" x="6997700" y="5822950"/>
          <p14:tracePt t="39796" x="7010400" y="5822950"/>
          <p14:tracePt t="39811" x="7016750" y="5816600"/>
          <p14:tracePt t="39819" x="7029450" y="5816600"/>
          <p14:tracePt t="39836" x="7042150" y="5816600"/>
          <p14:tracePt t="39852" x="7061200" y="5810250"/>
          <p14:tracePt t="39869" x="7099300" y="5810250"/>
          <p14:tracePt t="39886" x="7124700" y="5810250"/>
          <p14:tracePt t="39902" x="7162800" y="5810250"/>
          <p14:tracePt t="39919" x="7200900" y="5810250"/>
          <p14:tracePt t="39935" x="7251700" y="5810250"/>
          <p14:tracePt t="39952" x="7302500" y="5810250"/>
          <p14:tracePt t="39969" x="7346950" y="5816600"/>
          <p14:tracePt t="39985" x="7429500" y="5829300"/>
          <p14:tracePt t="40002" x="7531100" y="5835650"/>
          <p14:tracePt t="40019" x="7588250" y="5854700"/>
          <p14:tracePt t="40036" x="7645400" y="5861050"/>
          <p14:tracePt t="40053" x="7766050" y="5886450"/>
          <p14:tracePt t="40069" x="7848600" y="5899150"/>
          <p14:tracePt t="40086" x="7931150" y="5905500"/>
          <p14:tracePt t="40102" x="7994650" y="5930900"/>
          <p14:tracePt t="40119" x="8064500" y="5956300"/>
          <p14:tracePt t="40135" x="8102600" y="5969000"/>
          <p14:tracePt t="40152" x="8147050" y="5981700"/>
          <p14:tracePt t="40169" x="8172450" y="5994400"/>
          <p14:tracePt t="40185" x="8197850" y="6007100"/>
          <p14:tracePt t="40202" x="8204200" y="6007100"/>
          <p14:tracePt t="40219" x="8204200" y="6019800"/>
          <p14:tracePt t="40629" x="8210550" y="6019800"/>
          <p14:tracePt t="40644" x="8223250" y="6019800"/>
          <p14:tracePt t="40651" x="8235950" y="6019800"/>
          <p14:tracePt t="40658" x="8248650" y="6019800"/>
          <p14:tracePt t="40669" x="8261350" y="6019800"/>
          <p14:tracePt t="40685" x="8299450" y="6019800"/>
          <p14:tracePt t="40702" x="8394700" y="6019800"/>
          <p14:tracePt t="40719" x="8470900" y="6019800"/>
          <p14:tracePt t="40735" x="8547100" y="6019800"/>
          <p14:tracePt t="40752" x="8610600" y="6026150"/>
          <p14:tracePt t="40769" x="8788400" y="6057900"/>
          <p14:tracePt t="40786" x="8915400" y="6089650"/>
          <p14:tracePt t="40802" x="9061450" y="6115050"/>
          <p14:tracePt t="40819" x="9163050" y="6146800"/>
          <p14:tracePt t="40835" x="9378950" y="6203950"/>
          <p14:tracePt t="40852" x="9518650" y="6248400"/>
          <p14:tracePt t="40869" x="9639300" y="6273800"/>
          <p14:tracePt t="40886" x="9810750" y="6311900"/>
          <p14:tracePt t="40902" x="9918700" y="6337300"/>
          <p14:tracePt t="40919" x="10007600" y="6350000"/>
          <p14:tracePt t="40935" x="10052050" y="6350000"/>
          <p14:tracePt t="40952" x="10102850" y="6350000"/>
          <p14:tracePt t="40969" x="10115550" y="6356350"/>
          <p14:tracePt t="41411" x="10121900" y="6356350"/>
          <p14:tracePt t="41440" x="10128250" y="6356350"/>
          <p14:tracePt t="41447" x="10134600" y="6356350"/>
          <p14:tracePt t="41463" x="10140950" y="6356350"/>
          <p14:tracePt t="41470" x="10147300" y="6356350"/>
          <p14:tracePt t="41485" x="10153650" y="6350000"/>
          <p14:tracePt t="41502" x="10172700" y="6350000"/>
          <p14:tracePt t="41519" x="10185400" y="6350000"/>
          <p14:tracePt t="41535" x="10210800" y="6350000"/>
          <p14:tracePt t="41552" x="10223500" y="6350000"/>
          <p14:tracePt t="41568" x="10242550" y="6350000"/>
          <p14:tracePt t="41585" x="10255250" y="6350000"/>
          <p14:tracePt t="41602" x="10274300" y="6343650"/>
          <p14:tracePt t="41618" x="10287000" y="6343650"/>
          <p14:tracePt t="41652" x="10293350" y="6343650"/>
          <p14:tracePt t="41669" x="10299700" y="6343650"/>
          <p14:tracePt t="41721" x="10299700" y="6337300"/>
          <p14:tracePt t="41735" x="10299700" y="6330950"/>
          <p14:tracePt t="41758" x="10293350" y="6324600"/>
          <p14:tracePt t="41765" x="10280650" y="6318250"/>
          <p14:tracePt t="41772" x="10274300" y="6311900"/>
          <p14:tracePt t="41785" x="10242550" y="6292850"/>
          <p14:tracePt t="41802" x="10223500" y="6286500"/>
          <p14:tracePt t="41818" x="10185400" y="6273800"/>
          <p14:tracePt t="41835" x="10147300" y="6254750"/>
          <p14:tracePt t="41852" x="10090150" y="6235700"/>
          <p14:tracePt t="41868" x="10064750" y="6229350"/>
          <p14:tracePt t="41885" x="10045700" y="6216650"/>
          <p14:tracePt t="41902" x="10033000" y="6203950"/>
          <p14:tracePt t="41919" x="10020300" y="6191250"/>
          <p14:tracePt t="41935" x="10013950" y="6178550"/>
          <p14:tracePt t="41952" x="10007600" y="6172200"/>
          <p14:tracePt t="41969" x="10007600" y="6146800"/>
          <p14:tracePt t="41985" x="10007600" y="6134100"/>
          <p14:tracePt t="42002" x="10007600" y="6115050"/>
          <p14:tracePt t="42018" x="10007600" y="6102350"/>
          <p14:tracePt t="42035" x="10007600" y="6089650"/>
          <p14:tracePt t="42052" x="10020300" y="6076950"/>
          <p14:tracePt t="42068" x="10039350" y="6064250"/>
          <p14:tracePt t="42085" x="10052050" y="6057900"/>
          <p14:tracePt t="42102" x="10058400" y="6057900"/>
          <p14:tracePt t="42118" x="10071100" y="6051550"/>
          <p14:tracePt t="42135" x="10077450" y="6051550"/>
          <p14:tracePt t="42168" x="10083800" y="6051550"/>
          <p14:tracePt t="42835" x="10077450" y="6051550"/>
          <p14:tracePt t="42878" x="10071100" y="6051550"/>
          <p14:tracePt t="42901" x="10064750" y="6051550"/>
          <p14:tracePt t="42960" x="10064750" y="6045200"/>
          <p14:tracePt t="42997" x="10064750" y="6038850"/>
          <p14:tracePt t="43019" x="10064750" y="6032500"/>
          <p14:tracePt t="43041" x="10064750" y="6026150"/>
          <p14:tracePt t="43078" x="10064750" y="6019800"/>
          <p14:tracePt t="43100" x="10064750" y="6013450"/>
          <p14:tracePt t="43321" x="10064750" y="6007100"/>
          <p14:tracePt t="43329" x="10058400" y="6007100"/>
          <p14:tracePt t="43344" x="10052050" y="6000750"/>
          <p14:tracePt t="43365" x="10045700" y="5994400"/>
          <p14:tracePt t="43372" x="10039350" y="5994400"/>
          <p14:tracePt t="43385" x="10033000" y="5994400"/>
          <p14:tracePt t="43402" x="10020300" y="5988050"/>
          <p14:tracePt t="43418" x="10007600" y="5988050"/>
          <p14:tracePt t="43435" x="10007600" y="5981700"/>
          <p14:tracePt t="43452" x="9994900" y="5975350"/>
          <p14:tracePt t="43468" x="9982200" y="5975350"/>
          <p14:tracePt t="43485" x="9975850" y="5969000"/>
          <p14:tracePt t="43501" x="9969500" y="5969000"/>
          <p14:tracePt t="43519" x="9963150" y="5962650"/>
          <p14:tracePt t="43535" x="9950450" y="5956300"/>
          <p14:tracePt t="43552" x="9944100" y="5949950"/>
          <p14:tracePt t="43568" x="9944100" y="5943600"/>
          <p14:tracePt t="43585" x="9937750" y="5937250"/>
          <p14:tracePt t="43601" x="9931400" y="5930900"/>
          <p14:tracePt t="43618" x="9931400" y="5924550"/>
          <p14:tracePt t="43635" x="9931400" y="5911850"/>
          <p14:tracePt t="43652" x="9925050" y="5905500"/>
          <p14:tracePt t="43668" x="9918700" y="5899150"/>
          <p14:tracePt t="43701" x="9918700" y="5892800"/>
          <p14:tracePt t="43718" x="9918700" y="5886450"/>
          <p14:tracePt t="43735" x="9918700" y="5880100"/>
          <p14:tracePt t="43771" x="9918700" y="5873750"/>
          <p14:tracePt t="43808" x="9918700" y="5867400"/>
          <p14:tracePt t="43933" x="9918700" y="5873750"/>
          <p14:tracePt t="43940" x="9925050" y="5873750"/>
          <p14:tracePt t="43951" x="9925050" y="5880100"/>
          <p14:tracePt t="43968" x="9931400" y="5892800"/>
          <p14:tracePt t="43985" x="9937750" y="5911850"/>
          <p14:tracePt t="44001" x="9944100" y="5930900"/>
          <p14:tracePt t="44018" x="9944100" y="5943600"/>
          <p14:tracePt t="44035" x="9944100" y="5962650"/>
          <p14:tracePt t="44051" x="9950450" y="5975350"/>
          <p14:tracePt t="44068" x="9950450" y="5988050"/>
          <p14:tracePt t="44085" x="9956800" y="5994400"/>
          <p14:tracePt t="44102" x="9956800" y="6007100"/>
          <p14:tracePt t="44146" x="9956800" y="6013450"/>
          <p14:tracePt t="44162" x="9956800" y="6019800"/>
          <p14:tracePt t="44199" x="9950450" y="6019800"/>
          <p14:tracePt t="44206" x="9950450" y="6026150"/>
          <p14:tracePt t="44213" x="9937750" y="6026150"/>
          <p14:tracePt t="44221" x="9925050" y="6032500"/>
          <p14:tracePt t="44236" x="9912350" y="6032500"/>
          <p14:tracePt t="44251" x="9899650" y="6038850"/>
          <p14:tracePt t="44268" x="9886950" y="6038850"/>
          <p14:tracePt t="44285" x="9874250" y="6038850"/>
          <p14:tracePt t="44301" x="9855200" y="6038850"/>
          <p14:tracePt t="44335" x="9842500" y="6038850"/>
          <p14:tracePt t="44352" x="9836150" y="6038850"/>
          <p14:tracePt t="44368" x="9817100" y="6038850"/>
          <p14:tracePt t="44385" x="9798050" y="6038850"/>
          <p14:tracePt t="44401" x="9779000" y="6038850"/>
          <p14:tracePt t="44419" x="9753600" y="6038850"/>
          <p14:tracePt t="44435" x="9740900" y="6038850"/>
          <p14:tracePt t="44451" x="9715500" y="6038850"/>
          <p14:tracePt t="44468" x="9696450" y="6038850"/>
          <p14:tracePt t="44485" x="9671050" y="6038850"/>
          <p14:tracePt t="44501" x="9652000" y="6038850"/>
          <p14:tracePt t="44518" x="9639300" y="6038850"/>
          <p14:tracePt t="44535" x="9626600" y="6045200"/>
          <p14:tracePt t="44552" x="9613900" y="6051550"/>
          <p14:tracePt t="44568" x="9607550" y="6051550"/>
          <p14:tracePt t="44584" x="9601200" y="6051550"/>
          <p14:tracePt t="44618" x="9588500" y="6051550"/>
          <p14:tracePt t="44635" x="9582150" y="6051550"/>
          <p14:tracePt t="44668" x="9575800" y="60515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83094" y="605627"/>
            <a:ext cx="805997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Zapustili so nam latinsko pisavo – latinico. Pisali so s tiskanimi črkami. Pomembna sporočila so vklesali v kamen ali napisali na kože, za vsakdanjo rabo pa so pisali na voščene tablice.</a:t>
            </a:r>
          </a:p>
          <a:p>
            <a:pPr algn="just"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Rimljanov smo prevzeli tudi rimske številke:</a:t>
            </a:r>
          </a:p>
          <a:p>
            <a:pPr algn="just">
              <a:spcAft>
                <a:spcPts val="0"/>
              </a:spcAf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l-SI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= 1			L = 50	</a:t>
            </a:r>
          </a:p>
          <a:p>
            <a:pPr algn="just">
              <a:spcAft>
                <a:spcPts val="0"/>
              </a:spcAft>
            </a:pP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= 5	</a:t>
            </a:r>
            <a:r>
              <a:rPr lang="sl-SI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C = 100</a:t>
            </a:r>
          </a:p>
          <a:p>
            <a:pPr algn="just">
              <a:spcAft>
                <a:spcPts val="0"/>
              </a:spcAft>
            </a:pP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10		D = 500</a:t>
            </a:r>
          </a:p>
          <a:p>
            <a:pPr algn="just">
              <a:spcAft>
                <a:spcPts val="0"/>
              </a:spcAft>
            </a:pPr>
            <a:r>
              <a:rPr lang="sl-SI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sl-SI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1000</a:t>
            </a:r>
          </a:p>
          <a:p>
            <a:pPr algn="just">
              <a:spcAft>
                <a:spcPts val="0"/>
              </a:spcAft>
            </a:pPr>
            <a:r>
              <a:rPr lang="sl-SI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l-SI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Rimske števil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49" y="2799148"/>
            <a:ext cx="3810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mske številke - Wikipedija, prosta encikloped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16" y="5056574"/>
            <a:ext cx="20955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derna 3D stenska ura - Rimske številke Sijaj – ALLIN-SHOP.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3" y="1312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32"/>
    </mc:Choice>
    <mc:Fallback xmlns="">
      <p:transition spd="slow" advTm="17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50" x="9575800" y="6045200"/>
          <p14:tracePt t="71281" x="9575800" y="6013450"/>
          <p14:tracePt t="71301" x="9575800" y="6007100"/>
          <p14:tracePt t="71318" x="9575800" y="6000750"/>
          <p14:tracePt t="71335" x="9569450" y="5981700"/>
          <p14:tracePt t="71351" x="9569450" y="5969000"/>
          <p14:tracePt t="71368" x="9569450" y="5956300"/>
          <p14:tracePt t="71385" x="9563100" y="5924550"/>
          <p14:tracePt t="71401" x="9563100" y="5899150"/>
          <p14:tracePt t="71418" x="9563100" y="5873750"/>
          <p14:tracePt t="71435" x="9563100" y="5848350"/>
          <p14:tracePt t="71452" x="9563100" y="5810250"/>
          <p14:tracePt t="71468" x="9563100" y="5778500"/>
          <p14:tracePt t="71485" x="9563100" y="5746750"/>
          <p14:tracePt t="71501" x="9563100" y="5695950"/>
          <p14:tracePt t="71518" x="9563100" y="5626100"/>
          <p14:tracePt t="71535" x="9556750" y="5575300"/>
          <p14:tracePt t="71551" x="9550400" y="5537200"/>
          <p14:tracePt t="71568" x="9550400" y="5492750"/>
          <p14:tracePt t="71585" x="9544050" y="5422900"/>
          <p14:tracePt t="71601" x="9537700" y="5365750"/>
          <p14:tracePt t="71618" x="9531350" y="5302250"/>
          <p14:tracePt t="71635" x="9525000" y="5251450"/>
          <p14:tracePt t="71651" x="9512300" y="5194300"/>
          <p14:tracePt t="71668" x="9505950" y="5156200"/>
          <p14:tracePt t="71685" x="9486900" y="5124450"/>
          <p14:tracePt t="71701" x="9467850" y="5086350"/>
          <p14:tracePt t="71718" x="9436100" y="5041900"/>
          <p14:tracePt t="71735" x="9378950" y="4991100"/>
          <p14:tracePt t="71752" x="9315450" y="4953000"/>
          <p14:tracePt t="71768" x="9264650" y="4921250"/>
          <p14:tracePt t="71785" x="9188450" y="4889500"/>
          <p14:tracePt t="71801" x="9124950" y="4864100"/>
          <p14:tracePt t="71818" x="9067800" y="4845050"/>
          <p14:tracePt t="71835" x="9017000" y="4832350"/>
          <p14:tracePt t="71851" x="8972550" y="4806950"/>
          <p14:tracePt t="71868" x="8959850" y="4794250"/>
          <p14:tracePt t="71885" x="8940800" y="4781550"/>
          <p14:tracePt t="71901" x="8934450" y="4749800"/>
          <p14:tracePt t="71918" x="8934450" y="4629150"/>
          <p14:tracePt t="71934" x="8953500" y="4559300"/>
          <p14:tracePt t="71951" x="8997950" y="4502150"/>
          <p14:tracePt t="71968" x="9029700" y="4470400"/>
          <p14:tracePt t="71984" x="9067800" y="4470400"/>
          <p14:tracePt t="72288" x="9067800" y="4457700"/>
          <p14:tracePt t="72295" x="9061450" y="4451350"/>
          <p14:tracePt t="72303" x="9061450" y="4438650"/>
          <p14:tracePt t="72318" x="9061450" y="4406900"/>
          <p14:tracePt t="72335" x="9074150" y="4356100"/>
          <p14:tracePt t="72351" x="9124950" y="4279900"/>
          <p14:tracePt t="72368" x="9182100" y="4197350"/>
          <p14:tracePt t="72384" x="9334500" y="4025900"/>
          <p14:tracePt t="72401" x="9467850" y="3860800"/>
          <p14:tracePt t="72418" x="9607550" y="3708400"/>
          <p14:tracePt t="72434" x="9785350" y="3517900"/>
          <p14:tracePt t="72451" x="9918700" y="3390900"/>
          <p14:tracePt t="72468" x="10013950" y="3282950"/>
          <p14:tracePt t="72485" x="10115550" y="3162300"/>
          <p14:tracePt t="72501" x="10223500" y="3009900"/>
          <p14:tracePt t="72518" x="10267950" y="2946400"/>
          <p14:tracePt t="72535" x="10293350" y="2895600"/>
          <p14:tracePt t="72551" x="10312400" y="2863850"/>
          <p14:tracePt t="72568" x="10318750" y="2825750"/>
          <p14:tracePt t="72584" x="10318750" y="2806700"/>
          <p14:tracePt t="72601" x="10318750" y="2787650"/>
          <p14:tracePt t="72618" x="10318750" y="2768600"/>
          <p14:tracePt t="72634" x="10287000" y="2743200"/>
          <p14:tracePt t="72651" x="10261600" y="2711450"/>
          <p14:tracePt t="72668" x="10236200" y="2686050"/>
          <p14:tracePt t="72685" x="10217150" y="2660650"/>
          <p14:tracePt t="72701" x="10185400" y="2597150"/>
          <p14:tracePt t="72718" x="10166350" y="2571750"/>
          <p14:tracePt t="72735" x="10153650" y="2552700"/>
          <p14:tracePt t="72751" x="10147300" y="2527300"/>
          <p14:tracePt t="72768" x="10134600" y="2508250"/>
          <p14:tracePt t="72784" x="10128250" y="2495550"/>
          <p14:tracePt t="72801" x="10121900" y="2489200"/>
          <p14:tracePt t="72818" x="10109200" y="2476500"/>
          <p14:tracePt t="72834" x="10102850" y="2463800"/>
          <p14:tracePt t="72851" x="10096500" y="2457450"/>
          <p14:tracePt t="72868" x="10090150" y="2451100"/>
          <p14:tracePt t="72885" x="10077450" y="2432050"/>
          <p14:tracePt t="72901" x="10077450" y="2425700"/>
          <p14:tracePt t="72918" x="10064750" y="2413000"/>
          <p14:tracePt t="72934" x="10058400" y="2413000"/>
          <p14:tracePt t="72951" x="10039350" y="2413000"/>
          <p14:tracePt t="73676" x="10039350" y="2406650"/>
          <p14:tracePt t="73706" x="10039350" y="2400300"/>
          <p14:tracePt t="73721" x="10039350" y="2393950"/>
          <p14:tracePt t="73728" x="10039350" y="2387600"/>
          <p14:tracePt t="73750" x="10033000" y="2381250"/>
          <p14:tracePt t="73757" x="10033000" y="2374900"/>
          <p14:tracePt t="73768" x="10026650" y="2368550"/>
          <p14:tracePt t="73784" x="10020300" y="2362200"/>
          <p14:tracePt t="73801" x="10007600" y="2343150"/>
          <p14:tracePt t="73817" x="10001250" y="2330450"/>
          <p14:tracePt t="73834" x="9988550" y="2317750"/>
          <p14:tracePt t="73851" x="9982200" y="2311400"/>
          <p14:tracePt t="73867" x="9963150" y="2292350"/>
          <p14:tracePt t="73884" x="9944100" y="2273300"/>
          <p14:tracePt t="73901" x="9925050" y="2260600"/>
          <p14:tracePt t="73918" x="9906000" y="2235200"/>
          <p14:tracePt t="73934" x="9861550" y="2203450"/>
          <p14:tracePt t="73951" x="9836150" y="2178050"/>
          <p14:tracePt t="73968" x="9798050" y="2159000"/>
          <p14:tracePt t="73984" x="9753600" y="2133600"/>
          <p14:tracePt t="74001" x="9683750" y="2114550"/>
          <p14:tracePt t="74017" x="9639300" y="2101850"/>
          <p14:tracePt t="74034" x="9594850" y="2095500"/>
          <p14:tracePt t="74051" x="9550400" y="2095500"/>
          <p14:tracePt t="74067" x="9493250" y="2089150"/>
          <p14:tracePt t="74084" x="9461500" y="2082800"/>
          <p14:tracePt t="74101" x="9417050" y="2082800"/>
          <p14:tracePt t="74118" x="9391650" y="2076450"/>
          <p14:tracePt t="74134" x="9353550" y="2070100"/>
          <p14:tracePt t="74151" x="9334500" y="2070100"/>
          <p14:tracePt t="74168" x="9309100" y="2063750"/>
          <p14:tracePt t="74185" x="9290050" y="2051050"/>
          <p14:tracePt t="74201" x="9283700" y="2051050"/>
          <p14:tracePt t="74217" x="9277350" y="2044700"/>
          <p14:tracePt t="74234" x="9271000" y="2044700"/>
          <p14:tracePt t="74251" x="9258300" y="2032000"/>
          <p14:tracePt t="74284" x="9258300" y="2019300"/>
          <p14:tracePt t="74301" x="9258300" y="2006600"/>
          <p14:tracePt t="74317" x="9258300" y="1987550"/>
          <p14:tracePt t="74334" x="9258300" y="1981200"/>
          <p14:tracePt t="74351" x="9258300" y="1974850"/>
          <p14:tracePt t="74367" x="9277350" y="1968500"/>
          <p14:tracePt t="74384" x="9309100" y="1962150"/>
          <p14:tracePt t="74401" x="9328150" y="1962150"/>
          <p14:tracePt t="74417" x="9353550" y="1962150"/>
          <p14:tracePt t="74434" x="9378950" y="1974850"/>
          <p14:tracePt t="74451" x="9404350" y="1993900"/>
          <p14:tracePt t="74467" x="9423400" y="2012950"/>
          <p14:tracePt t="74484" x="9442450" y="2038350"/>
          <p14:tracePt t="74501" x="9467850" y="2057400"/>
          <p14:tracePt t="74517" x="9499600" y="2089150"/>
          <p14:tracePt t="74534" x="9531350" y="2114550"/>
          <p14:tracePt t="74551" x="9550400" y="2127250"/>
          <p14:tracePt t="74567" x="9588500" y="2152650"/>
          <p14:tracePt t="74584" x="9645650" y="2165350"/>
          <p14:tracePt t="74601" x="9671050" y="2171700"/>
          <p14:tracePt t="74617" x="9709150" y="2171700"/>
          <p14:tracePt t="74634" x="9747250" y="2171700"/>
          <p14:tracePt t="74650" x="9823450" y="2171700"/>
          <p14:tracePt t="74667" x="9899650" y="2171700"/>
          <p14:tracePt t="74684" x="9969500" y="2165350"/>
          <p14:tracePt t="74701" x="10013950" y="2159000"/>
          <p14:tracePt t="74717" x="10083800" y="2159000"/>
          <p14:tracePt t="74734" x="10115550" y="2159000"/>
          <p14:tracePt t="74751" x="10147300" y="2159000"/>
          <p14:tracePt t="74767" x="10166350" y="2159000"/>
          <p14:tracePt t="74784" x="10172700" y="2159000"/>
          <p14:tracePt t="75190" x="10179050" y="2159000"/>
          <p14:tracePt t="75197" x="10185400" y="2159000"/>
          <p14:tracePt t="75205" x="10191750" y="2159000"/>
          <p14:tracePt t="75217" x="10198100" y="2159000"/>
          <p14:tracePt t="75234" x="10242550" y="2171700"/>
          <p14:tracePt t="75251" x="10261600" y="2184400"/>
          <p14:tracePt t="75267" x="10280650" y="2190750"/>
          <p14:tracePt t="75284" x="10318750" y="2209800"/>
          <p14:tracePt t="75300" x="10382250" y="2228850"/>
          <p14:tracePt t="75317" x="10439400" y="2247900"/>
          <p14:tracePt t="75334" x="10483850" y="2260600"/>
          <p14:tracePt t="75351" x="10528300" y="2279650"/>
          <p14:tracePt t="75367" x="10604500" y="2298700"/>
          <p14:tracePt t="75384" x="10668000" y="2305050"/>
          <p14:tracePt t="75400" x="10750550" y="2311400"/>
          <p14:tracePt t="75417" x="10839450" y="2311400"/>
          <p14:tracePt t="75434" x="10883900" y="2311400"/>
          <p14:tracePt t="75451" x="10941050" y="2311400"/>
          <p14:tracePt t="75467" x="11010900" y="2305050"/>
          <p14:tracePt t="75484" x="11106150" y="2292350"/>
          <p14:tracePt t="75500" x="11169650" y="2279650"/>
          <p14:tracePt t="75517" x="11207750" y="2273300"/>
          <p14:tracePt t="75534" x="11239500" y="2266950"/>
          <p14:tracePt t="75551" x="11258550" y="2266950"/>
          <p14:tracePt t="75567" x="11271250" y="2266950"/>
          <p14:tracePt t="75584" x="11277600" y="2266950"/>
          <p14:tracePt t="75825" x="11277600" y="2260600"/>
          <p14:tracePt t="75855" x="11277600" y="2254250"/>
          <p14:tracePt t="75862" x="11277600" y="2247900"/>
          <p14:tracePt t="76017" x="11271250" y="2247900"/>
          <p14:tracePt t="76024" x="11264900" y="2247900"/>
          <p14:tracePt t="76039" x="11258550" y="2247900"/>
          <p14:tracePt t="76051" x="11252200" y="2247900"/>
          <p14:tracePt t="76067" x="11233150" y="2247900"/>
          <p14:tracePt t="76084" x="11220450" y="2247900"/>
          <p14:tracePt t="76100" x="11207750" y="2247900"/>
          <p14:tracePt t="76117" x="11188700" y="2247900"/>
          <p14:tracePt t="76134" x="11169650" y="2260600"/>
          <p14:tracePt t="76150" x="11163300" y="2260600"/>
          <p14:tracePt t="76167" x="11150600" y="2273300"/>
          <p14:tracePt t="76184" x="11131550" y="2279650"/>
          <p14:tracePt t="76200" x="11087100" y="2305050"/>
          <p14:tracePt t="76217" x="11061700" y="2311400"/>
          <p14:tracePt t="76234" x="11029950" y="2330450"/>
          <p14:tracePt t="76250" x="11004550" y="2343150"/>
          <p14:tracePt t="76267" x="10966450" y="2362200"/>
          <p14:tracePt t="76284" x="10934700" y="2374900"/>
          <p14:tracePt t="76300" x="10902950" y="2381250"/>
          <p14:tracePt t="76317" x="10864850" y="2393950"/>
          <p14:tracePt t="76333" x="10801350" y="2413000"/>
          <p14:tracePt t="76350" x="10756900" y="2419350"/>
          <p14:tracePt t="76367" x="10725150" y="2425700"/>
          <p14:tracePt t="76384" x="10699750" y="2438400"/>
          <p14:tracePt t="76400" x="10661650" y="2444750"/>
          <p14:tracePt t="76417" x="10629900" y="2444750"/>
          <p14:tracePt t="76434" x="10604500" y="2444750"/>
          <p14:tracePt t="76450" x="10585450" y="2444750"/>
          <p14:tracePt t="76467" x="10566400" y="2444750"/>
          <p14:tracePt t="76484" x="10541000" y="2444750"/>
          <p14:tracePt t="76500" x="10515600" y="2444750"/>
          <p14:tracePt t="76517" x="10490200" y="2444750"/>
          <p14:tracePt t="76534" x="10445750" y="2451100"/>
          <p14:tracePt t="76550" x="10414000" y="2451100"/>
          <p14:tracePt t="76567" x="10382250" y="2451100"/>
          <p14:tracePt t="76584" x="10318750" y="2457450"/>
          <p14:tracePt t="76600" x="10280650" y="2457450"/>
          <p14:tracePt t="76617" x="10229850" y="2457450"/>
          <p14:tracePt t="76634" x="10204450" y="2463800"/>
          <p14:tracePt t="76651" x="10166350" y="2463800"/>
          <p14:tracePt t="76667" x="10140950" y="2463800"/>
          <p14:tracePt t="76684" x="10109200" y="2463800"/>
          <p14:tracePt t="76700" x="10083800" y="2470150"/>
          <p14:tracePt t="76717" x="10039350" y="2476500"/>
          <p14:tracePt t="76733" x="10013950" y="2476500"/>
          <p14:tracePt t="76750" x="9994900" y="2476500"/>
          <p14:tracePt t="76767" x="9975850" y="2482850"/>
          <p14:tracePt t="76784" x="9950450" y="2489200"/>
          <p14:tracePt t="77634" x="9950450" y="2495550"/>
          <p14:tracePt t="77641" x="9944100" y="2495550"/>
          <p14:tracePt t="77650" x="9937750" y="2501900"/>
          <p14:tracePt t="77667" x="9931400" y="2508250"/>
          <p14:tracePt t="77684" x="9918700" y="2527300"/>
          <p14:tracePt t="77700" x="9880600" y="2552700"/>
          <p14:tracePt t="77716" x="9842500" y="2584450"/>
          <p14:tracePt t="77733" x="9772650" y="2635250"/>
          <p14:tracePt t="77750" x="9664700" y="2717800"/>
          <p14:tracePt t="77767" x="9594850" y="2781300"/>
          <p14:tracePt t="77783" x="9531350" y="2832100"/>
          <p14:tracePt t="77800" x="9461500" y="2882900"/>
          <p14:tracePt t="77817" x="9359900" y="2946400"/>
          <p14:tracePt t="77833" x="9321800" y="2971800"/>
          <p14:tracePt t="77850" x="9283700" y="2990850"/>
          <p14:tracePt t="77867" x="9258300" y="3003550"/>
          <p14:tracePt t="77883" x="9232900" y="3009900"/>
          <p14:tracePt t="77900" x="9220200" y="3016250"/>
          <p14:tracePt t="77933" x="9213850" y="3016250"/>
          <p14:tracePt t="78017" x="9220200" y="3016250"/>
          <p14:tracePt t="78025" x="9232900" y="3016250"/>
          <p14:tracePt t="78033" x="9239250" y="3016250"/>
          <p14:tracePt t="78050" x="9264650" y="3016250"/>
          <p14:tracePt t="78067" x="9283700" y="3016250"/>
          <p14:tracePt t="78083" x="9321800" y="3003550"/>
          <p14:tracePt t="78100" x="9353550" y="2997200"/>
          <p14:tracePt t="78117" x="9404350" y="2990850"/>
          <p14:tracePt t="78133" x="9461500" y="2978150"/>
          <p14:tracePt t="78150" x="9537700" y="2959100"/>
          <p14:tracePt t="78166" x="9569450" y="2946400"/>
          <p14:tracePt t="78183" x="9645650" y="2921000"/>
          <p14:tracePt t="78200" x="9715500" y="2895600"/>
          <p14:tracePt t="78216" x="9829800" y="2870200"/>
          <p14:tracePt t="78233" x="9918700" y="2851150"/>
          <p14:tracePt t="78250" x="10001250" y="2825750"/>
          <p14:tracePt t="78267" x="10090150" y="2813050"/>
          <p14:tracePt t="78283" x="10223500" y="2774950"/>
          <p14:tracePt t="78300" x="10306050" y="2749550"/>
          <p14:tracePt t="78317" x="10375900" y="2730500"/>
          <p14:tracePt t="78333" x="10502900" y="2692400"/>
          <p14:tracePt t="78350" x="10598150" y="2673350"/>
          <p14:tracePt t="78366" x="10737850" y="2647950"/>
          <p14:tracePt t="78383" x="10858500" y="2635250"/>
          <p14:tracePt t="78400" x="11010900" y="2616200"/>
          <p14:tracePt t="78416" x="11118850" y="2603500"/>
          <p14:tracePt t="78433" x="11233150" y="2590800"/>
          <p14:tracePt t="78450" x="11328400" y="2590800"/>
          <p14:tracePt t="78466" x="11423650" y="2590800"/>
          <p14:tracePt t="78483" x="11480800" y="2590800"/>
          <p14:tracePt t="78500" x="11531600" y="2603500"/>
          <p14:tracePt t="78517" x="11582400" y="2616200"/>
          <p14:tracePt t="78518" x="11607800" y="2635250"/>
          <p14:tracePt t="78533" x="11652250" y="2673350"/>
          <p14:tracePt t="78550" x="11709400" y="2717800"/>
          <p14:tracePt t="78567" x="11747500" y="2762250"/>
          <p14:tracePt t="78583" x="11798300" y="2825750"/>
          <p14:tracePt t="78600" x="11855450" y="2908300"/>
          <p14:tracePt t="78617" x="11874500" y="2959100"/>
          <p14:tracePt t="78633" x="11893550" y="3048000"/>
          <p14:tracePt t="78650" x="11906250" y="3130550"/>
          <p14:tracePt t="78667" x="11906250" y="3225800"/>
          <p14:tracePt t="78683" x="11906250" y="3282950"/>
          <p14:tracePt t="78700" x="11906250" y="3327400"/>
          <p14:tracePt t="78716" x="11899900" y="3352800"/>
          <p14:tracePt t="78733" x="11868150" y="3390900"/>
          <p14:tracePt t="78750" x="11855450" y="3416300"/>
          <p14:tracePt t="78767" x="11842750" y="3429000"/>
          <p14:tracePt t="78783" x="11830050" y="3454400"/>
          <p14:tracePt t="78800" x="11817350" y="3479800"/>
          <p14:tracePt t="78817" x="11798300" y="3498850"/>
          <p14:tracePt t="78833" x="11798300" y="3511550"/>
          <p14:tracePt t="78850" x="11785600" y="3549650"/>
          <p14:tracePt t="78866" x="11785600" y="3575050"/>
          <p14:tracePt t="78883" x="11772900" y="3606800"/>
          <p14:tracePt t="78900" x="11760200" y="3638550"/>
          <p14:tracePt t="78917" x="11747500" y="3683000"/>
          <p14:tracePt t="78933" x="11734800" y="3708400"/>
          <p14:tracePt t="78950" x="11722100" y="3740150"/>
          <p14:tracePt t="78966" x="11703050" y="3778250"/>
          <p14:tracePt t="78983" x="11671300" y="3841750"/>
          <p14:tracePt t="79000" x="11658600" y="3873500"/>
          <p14:tracePt t="79016" x="11633200" y="3898900"/>
          <p14:tracePt t="79033" x="11601450" y="3937000"/>
          <p14:tracePt t="79050" x="11569700" y="3968750"/>
          <p14:tracePt t="79066" x="11544300" y="4000500"/>
          <p14:tracePt t="79083" x="11525250" y="4013200"/>
          <p14:tracePt t="79100" x="11506200" y="4032250"/>
          <p14:tracePt t="79116" x="11487150" y="4057650"/>
          <p14:tracePt t="79133" x="11468100" y="4070350"/>
          <p14:tracePt t="79150" x="11449050" y="4102100"/>
          <p14:tracePt t="79166" x="11423650" y="4121150"/>
          <p14:tracePt t="79183" x="11391900" y="4159250"/>
          <p14:tracePt t="79200" x="11366500" y="4184650"/>
          <p14:tracePt t="79216" x="11341100" y="4210050"/>
          <p14:tracePt t="79233" x="11303000" y="4229100"/>
          <p14:tracePt t="79250" x="11252200" y="4260850"/>
          <p14:tracePt t="79266" x="11214100" y="4279900"/>
          <p14:tracePt t="79283" x="11176000" y="4305300"/>
          <p14:tracePt t="79300" x="11156950" y="4318000"/>
          <p14:tracePt t="79316" x="11112500" y="4349750"/>
          <p14:tracePt t="79333" x="11074400" y="4368800"/>
          <p14:tracePt t="79350" x="11042650" y="4387850"/>
          <p14:tracePt t="79367" x="10991850" y="4413250"/>
          <p14:tracePt t="79383" x="10966450" y="4438650"/>
          <p14:tracePt t="79400" x="10941050" y="4451350"/>
          <p14:tracePt t="79416" x="10928350" y="4470400"/>
          <p14:tracePt t="79433" x="10896600" y="4495800"/>
          <p14:tracePt t="79449" x="10877550" y="4514850"/>
          <p14:tracePt t="79466" x="10839450" y="4540250"/>
          <p14:tracePt t="79483" x="10801350" y="4559300"/>
          <p14:tracePt t="79500" x="10731500" y="4597400"/>
          <p14:tracePt t="79516" x="10687050" y="4616450"/>
          <p14:tracePt t="79533" x="10655300" y="4622800"/>
          <p14:tracePt t="79550" x="10623550" y="4635500"/>
          <p14:tracePt t="79566" x="10598150" y="4648200"/>
          <p14:tracePt t="79583" x="10591800" y="4648200"/>
          <p14:tracePt t="79600" x="10579100" y="4648200"/>
          <p14:tracePt t="80055" x="10566400" y="4648200"/>
          <p14:tracePt t="80062" x="10553700" y="4654550"/>
          <p14:tracePt t="80069" x="10528300" y="4660900"/>
          <p14:tracePt t="80083" x="10483850" y="4667250"/>
          <p14:tracePt t="80099" x="10433050" y="4673600"/>
          <p14:tracePt t="80116" x="10375900" y="4679950"/>
          <p14:tracePt t="80133" x="10318750" y="4686300"/>
          <p14:tracePt t="80149" x="10229850" y="4699000"/>
          <p14:tracePt t="80166" x="10160000" y="4699000"/>
          <p14:tracePt t="80183" x="10083800" y="4705350"/>
          <p14:tracePt t="80199" x="10007600" y="4711700"/>
          <p14:tracePt t="80216" x="9918700" y="4730750"/>
          <p14:tracePt t="80233" x="9861550" y="4737100"/>
          <p14:tracePt t="80250" x="9791700" y="4743450"/>
          <p14:tracePt t="80266" x="9728200" y="4743450"/>
          <p14:tracePt t="80283" x="9607550" y="4743450"/>
          <p14:tracePt t="80299" x="9550400" y="4743450"/>
          <p14:tracePt t="80316" x="9499600" y="4743450"/>
          <p14:tracePt t="80333" x="9455150" y="4749800"/>
          <p14:tracePt t="80349" x="9353550" y="4749800"/>
          <p14:tracePt t="80366" x="9302750" y="4749800"/>
          <p14:tracePt t="80383" x="9232900" y="4749800"/>
          <p14:tracePt t="80399" x="9175750" y="4749800"/>
          <p14:tracePt t="80416" x="9099550" y="4749800"/>
          <p14:tracePt t="80433" x="9036050" y="4749800"/>
          <p14:tracePt t="80449" x="8978900" y="4749800"/>
          <p14:tracePt t="80466" x="8890000" y="4749800"/>
          <p14:tracePt t="80483" x="8826500" y="4749800"/>
          <p14:tracePt t="80499" x="8782050" y="4749800"/>
          <p14:tracePt t="80516" x="8743950" y="4749800"/>
          <p14:tracePt t="80533" x="8680450" y="4749800"/>
          <p14:tracePt t="80549" x="8636000" y="4749800"/>
          <p14:tracePt t="80566" x="8597900" y="4749800"/>
          <p14:tracePt t="80583" x="8547100" y="4749800"/>
          <p14:tracePt t="80600" x="8483600" y="4737100"/>
          <p14:tracePt t="80616" x="8445500" y="4730750"/>
          <p14:tracePt t="80633" x="8413750" y="4724400"/>
          <p14:tracePt t="80649" x="8375650" y="4718050"/>
          <p14:tracePt t="80666" x="8331200" y="4699000"/>
          <p14:tracePt t="80683" x="8299450" y="4679950"/>
          <p14:tracePt t="80699" x="8261350" y="4673600"/>
          <p14:tracePt t="80716" x="8235950" y="4654550"/>
          <p14:tracePt t="80732" x="8185150" y="4635500"/>
          <p14:tracePt t="80750" x="8166100" y="4622800"/>
          <p14:tracePt t="80766" x="8147050" y="4610100"/>
          <p14:tracePt t="80783" x="8128000" y="4597400"/>
          <p14:tracePt t="80799" x="8102600" y="4584700"/>
          <p14:tracePt t="80816" x="8096250" y="4578350"/>
          <p14:tracePt t="80833" x="8089900" y="4565650"/>
          <p14:tracePt t="80849" x="8077200" y="4552950"/>
          <p14:tracePt t="80866" x="8064500" y="4527550"/>
          <p14:tracePt t="80882" x="8045450" y="4508500"/>
          <p14:tracePt t="80899" x="8032750" y="4489450"/>
          <p14:tracePt t="80917" x="8007350" y="4457700"/>
          <p14:tracePt t="80933" x="8001000" y="4432300"/>
          <p14:tracePt t="80949" x="7988300" y="4406900"/>
          <p14:tracePt t="80966" x="7975600" y="4387850"/>
          <p14:tracePt t="80983" x="7962900" y="4356100"/>
          <p14:tracePt t="80999" x="7950200" y="4330700"/>
          <p14:tracePt t="81016" x="7943850" y="4292600"/>
          <p14:tracePt t="81033" x="7931150" y="4254500"/>
          <p14:tracePt t="81037" x="7931150" y="4235450"/>
          <p14:tracePt t="81049" x="7924800" y="4184650"/>
          <p14:tracePt t="81066" x="7918450" y="4146550"/>
          <p14:tracePt t="81082" x="7912100" y="4108450"/>
          <p14:tracePt t="81099" x="7905750" y="4083050"/>
          <p14:tracePt t="81116" x="7905750" y="4038600"/>
          <p14:tracePt t="81132" x="7899400" y="4000500"/>
          <p14:tracePt t="81149" x="7899400" y="3968750"/>
          <p14:tracePt t="81166" x="7899400" y="3937000"/>
          <p14:tracePt t="81182" x="7899400" y="3892550"/>
          <p14:tracePt t="81199" x="7899400" y="3860800"/>
          <p14:tracePt t="81216" x="7905750" y="3835400"/>
          <p14:tracePt t="81232" x="7918450" y="3816350"/>
          <p14:tracePt t="81249" x="7950200" y="3784600"/>
          <p14:tracePt t="81266" x="7981950" y="3771900"/>
          <p14:tracePt t="81282" x="8013700" y="3759200"/>
          <p14:tracePt t="81299" x="8051800" y="3746500"/>
          <p14:tracePt t="81316" x="8134350" y="3727450"/>
          <p14:tracePt t="81333" x="8197850" y="3721100"/>
          <p14:tracePt t="81349" x="8267700" y="3714750"/>
          <p14:tracePt t="81366" x="8318500" y="3714750"/>
          <p14:tracePt t="81382" x="8394700" y="3714750"/>
          <p14:tracePt t="81399" x="8458200" y="3714750"/>
          <p14:tracePt t="81416" x="8502650" y="3714750"/>
          <p14:tracePt t="81433" x="8553450" y="3714750"/>
          <p14:tracePt t="81449" x="8604250" y="3714750"/>
          <p14:tracePt t="81466" x="8636000" y="3727450"/>
          <p14:tracePt t="81483" x="8667750" y="3740150"/>
          <p14:tracePt t="81499" x="8680450" y="3752850"/>
          <p14:tracePt t="81516" x="8705850" y="3778250"/>
          <p14:tracePt t="81532" x="8724900" y="3797300"/>
          <p14:tracePt t="81549" x="8737600" y="3822700"/>
          <p14:tracePt t="81566" x="8743950" y="3873500"/>
          <p14:tracePt t="81582" x="8743950" y="3905250"/>
          <p14:tracePt t="81599" x="8743950" y="3930650"/>
          <p14:tracePt t="81616" x="8743950" y="3975100"/>
          <p14:tracePt t="81633" x="8699500" y="4064000"/>
          <p14:tracePt t="81649" x="8661400" y="4146550"/>
          <p14:tracePt t="81666" x="8623300" y="4229100"/>
          <p14:tracePt t="81682" x="8585200" y="4305300"/>
          <p14:tracePt t="81699" x="8559800" y="4362450"/>
          <p14:tracePt t="81716" x="8547100" y="4406900"/>
          <p14:tracePt t="81732" x="8540750" y="4438650"/>
          <p14:tracePt t="81749" x="8534400" y="4476750"/>
          <p14:tracePt t="81766" x="8534400" y="4533900"/>
          <p14:tracePt t="81782" x="8534400" y="4578350"/>
          <p14:tracePt t="81799" x="8547100" y="4622800"/>
          <p14:tracePt t="81816" x="8566150" y="4654550"/>
          <p14:tracePt t="81832" x="8610600" y="4718050"/>
          <p14:tracePt t="81849" x="8636000" y="4756150"/>
          <p14:tracePt t="81866" x="8655050" y="4768850"/>
          <p14:tracePt t="81883" x="8680450" y="4794250"/>
          <p14:tracePt t="81899" x="8724900" y="4826000"/>
          <p14:tracePt t="81916" x="8782050" y="4864100"/>
          <p14:tracePt t="81932" x="8813800" y="4876800"/>
          <p14:tracePt t="81949" x="8864600" y="4889500"/>
          <p14:tracePt t="81966" x="8915400" y="4902200"/>
          <p14:tracePt t="81982" x="8953500" y="4914900"/>
          <p14:tracePt t="81999" x="8972550" y="4914900"/>
          <p14:tracePt t="82016" x="8997950" y="4914900"/>
          <p14:tracePt t="82032" x="9029700" y="4914900"/>
          <p14:tracePt t="82049" x="9055100" y="4914900"/>
          <p14:tracePt t="82066" x="9080500" y="4908550"/>
          <p14:tracePt t="82083" x="9112250" y="4902200"/>
          <p14:tracePt t="82099" x="9137650" y="4889500"/>
          <p14:tracePt t="82116" x="9156700" y="4876800"/>
          <p14:tracePt t="82132" x="9182100" y="4864100"/>
          <p14:tracePt t="82149" x="9194800" y="4851400"/>
          <p14:tracePt t="82166" x="9220200" y="4832350"/>
          <p14:tracePt t="82182" x="9232900" y="4826000"/>
          <p14:tracePt t="82199" x="9251950" y="4819650"/>
          <p14:tracePt t="82216" x="9283700" y="4800600"/>
          <p14:tracePt t="82232" x="9302750" y="4787900"/>
          <p14:tracePt t="82249" x="9321800" y="4781550"/>
          <p14:tracePt t="82266" x="9340850" y="4775200"/>
          <p14:tracePt t="82282" x="9353550" y="4768850"/>
          <p14:tracePt t="82299" x="9359900" y="4768850"/>
          <p14:tracePt t="82316" x="9372600" y="4768850"/>
          <p14:tracePt t="82332" x="9378950" y="4768850"/>
          <p14:tracePt t="82349" x="9391650" y="4768850"/>
          <p14:tracePt t="82366" x="9398000" y="4768850"/>
          <p14:tracePt t="82382" x="9404350" y="4768850"/>
          <p14:tracePt t="82399" x="9410700" y="4768850"/>
          <p14:tracePt t="82416" x="9417050" y="4768850"/>
          <p14:tracePt t="82432" x="9423400" y="4768850"/>
          <p14:tracePt t="82468" x="9429750" y="4768850"/>
          <p14:tracePt t="82490" x="9436100" y="4768850"/>
          <p14:tracePt t="82519" x="9442450" y="4768850"/>
          <p14:tracePt t="82534" x="9448800" y="4768850"/>
          <p14:tracePt t="82549" x="9455150" y="4768850"/>
          <p14:tracePt t="82586" x="9461500" y="4768850"/>
          <p14:tracePt t="82593" x="9467850" y="4768850"/>
          <p14:tracePt t="82622" x="9474200" y="4768850"/>
          <p14:tracePt t="82637" x="9480550" y="4768850"/>
          <p14:tracePt t="82644" x="9480550" y="4775200"/>
          <p14:tracePt t="83058" x="9486900" y="4775200"/>
          <p14:tracePt t="83065" x="9505950" y="4775200"/>
          <p14:tracePt t="83073" x="9518650" y="4775200"/>
          <p14:tracePt t="83082" x="9537700" y="4775200"/>
          <p14:tracePt t="83099" x="9588500" y="4775200"/>
          <p14:tracePt t="83116" x="9632950" y="4775200"/>
          <p14:tracePt t="83132" x="9753600" y="4775200"/>
          <p14:tracePt t="83149" x="9836150" y="4781550"/>
          <p14:tracePt t="83166" x="9906000" y="4787900"/>
          <p14:tracePt t="83182" x="9988550" y="4800600"/>
          <p14:tracePt t="83199" x="10007600" y="4800600"/>
          <p14:tracePt t="84069" x="10013950" y="4800600"/>
          <p14:tracePt t="84084" x="10020300" y="4800600"/>
          <p14:tracePt t="84099" x="10033000" y="4800600"/>
          <p14:tracePt t="84105" x="10045700" y="4800600"/>
          <p14:tracePt t="84120" x="10058400" y="4800600"/>
          <p14:tracePt t="84132" x="10064750" y="4800600"/>
          <p14:tracePt t="84149" x="10096500" y="4800600"/>
          <p14:tracePt t="84165" x="10115550" y="4800600"/>
          <p14:tracePt t="84182" x="10134600" y="4800600"/>
          <p14:tracePt t="84199" x="10140950" y="4800600"/>
          <p14:tracePt t="84215" x="10153650" y="4800600"/>
          <p14:tracePt t="84232" x="10160000" y="4800600"/>
          <p14:tracePt t="84249" x="10166350" y="4800600"/>
          <p14:tracePt t="84282" x="10172700" y="4800600"/>
          <p14:tracePt t="84298" x="10179050" y="4800600"/>
          <p14:tracePt t="87736" x="10179050" y="4794250"/>
          <p14:tracePt t="87743" x="10172700" y="4794250"/>
          <p14:tracePt t="87751" x="10166350" y="4787900"/>
          <p14:tracePt t="87764" x="10153650" y="4787900"/>
          <p14:tracePt t="87781" x="10128250" y="4787900"/>
          <p14:tracePt t="87798" x="10083800" y="4787900"/>
          <p14:tracePt t="87814" x="10020300" y="4787900"/>
          <p14:tracePt t="87831" x="9823450" y="4794250"/>
          <p14:tracePt t="87848" x="9677400" y="4806950"/>
          <p14:tracePt t="87864" x="9410700" y="4857750"/>
          <p14:tracePt t="87881" x="9194800" y="4883150"/>
          <p14:tracePt t="87898" x="8864600" y="4940300"/>
          <p14:tracePt t="87914" x="8616950" y="4965700"/>
          <p14:tracePt t="87931" x="8413750" y="4984750"/>
          <p14:tracePt t="87948" x="8096250" y="5016500"/>
          <p14:tracePt t="87964" x="7747000" y="5035550"/>
          <p14:tracePt t="87981" x="7467600" y="5054600"/>
          <p14:tracePt t="87998" x="7219950" y="5054600"/>
          <p14:tracePt t="88015" x="6877050" y="5054600"/>
          <p14:tracePt t="88031" x="6642100" y="5041900"/>
          <p14:tracePt t="88048" x="6388100" y="5022850"/>
          <p14:tracePt t="88065" x="6153150" y="5016500"/>
          <p14:tracePt t="88081" x="5702300" y="5003800"/>
          <p14:tracePt t="88098" x="5461000" y="5003800"/>
          <p14:tracePt t="88114" x="5213350" y="4984750"/>
          <p14:tracePt t="88131" x="4991100" y="4965700"/>
          <p14:tracePt t="88148" x="4749800" y="4953000"/>
          <p14:tracePt t="88164" x="4622800" y="4953000"/>
          <p14:tracePt t="88181" x="4552950" y="4953000"/>
          <p14:tracePt t="88198" x="4527550" y="4953000"/>
          <p14:tracePt t="88526" x="4508500" y="4940300"/>
          <p14:tracePt t="88533" x="4483100" y="4927600"/>
          <p14:tracePt t="88541" x="4457700" y="4908550"/>
          <p14:tracePt t="88547" x="4419600" y="4883150"/>
          <p14:tracePt t="88564" x="4305300" y="4832350"/>
          <p14:tracePt t="88581" x="4133850" y="4794250"/>
          <p14:tracePt t="88598" x="3930650" y="4756150"/>
          <p14:tracePt t="88614" x="3600450" y="4686300"/>
          <p14:tracePt t="88631" x="3302000" y="4622800"/>
          <p14:tracePt t="88648" x="3092450" y="4565650"/>
          <p14:tracePt t="88664" x="2724150" y="4464050"/>
          <p14:tracePt t="88681" x="2520950" y="4406900"/>
          <p14:tracePt t="88697" x="2368550" y="4349750"/>
          <p14:tracePt t="88714" x="2254250" y="4286250"/>
          <p14:tracePt t="88731" x="2076450" y="4165600"/>
          <p14:tracePt t="88748" x="1981200" y="4114800"/>
          <p14:tracePt t="88764" x="1879600" y="4044950"/>
          <p14:tracePt t="88781" x="1816100" y="4006850"/>
          <p14:tracePt t="88798" x="1752600" y="3962400"/>
          <p14:tracePt t="88814" x="1727200" y="3937000"/>
          <p14:tracePt t="88831" x="1708150" y="3917950"/>
          <p14:tracePt t="88848" x="1682750" y="3892550"/>
          <p14:tracePt t="88864" x="1644650" y="3867150"/>
          <p14:tracePt t="88881" x="1606550" y="3841750"/>
          <p14:tracePt t="88898" x="1574800" y="3816350"/>
          <p14:tracePt t="88914" x="1530350" y="3790950"/>
          <p14:tracePt t="88931" x="1454150" y="3752850"/>
          <p14:tracePt t="88947" x="1403350" y="3733800"/>
          <p14:tracePt t="88964" x="1352550" y="3714750"/>
          <p14:tracePt t="88981" x="1289050" y="3695700"/>
          <p14:tracePt t="88997" x="1219200" y="3676650"/>
          <p14:tracePt t="89014" x="1168400" y="3663950"/>
          <p14:tracePt t="89031" x="1130300" y="3651250"/>
          <p14:tracePt t="89048" x="1092200" y="3644900"/>
          <p14:tracePt t="89064" x="1041400" y="3638550"/>
          <p14:tracePt t="89081" x="1016000" y="3632200"/>
          <p14:tracePt t="89097" x="1009650" y="3632200"/>
          <p14:tracePt t="89115" x="996950" y="3632200"/>
          <p14:tracePt t="89131" x="990600" y="3632200"/>
          <p14:tracePt t="89153" x="984250" y="3632200"/>
          <p14:tracePt t="89279" x="977900" y="3632200"/>
          <p14:tracePt t="89300" x="971550" y="3632200"/>
          <p14:tracePt t="89315" x="971550" y="3625850"/>
          <p14:tracePt t="89330" x="965200" y="3625850"/>
          <p14:tracePt t="89337" x="965200" y="3619500"/>
          <p14:tracePt t="89347" x="958850" y="3619500"/>
          <p14:tracePt t="89364" x="952500" y="3619500"/>
          <p14:tracePt t="89381" x="939800" y="3613150"/>
          <p14:tracePt t="89398" x="933450" y="3606800"/>
          <p14:tracePt t="89414" x="927100" y="3606800"/>
          <p14:tracePt t="89431" x="920750" y="3606800"/>
          <p14:tracePt t="89876" x="920750" y="3600450"/>
          <p14:tracePt t="89898" x="920750" y="3594100"/>
          <p14:tracePt t="89905" x="927100" y="3587750"/>
          <p14:tracePt t="89914" x="933450" y="3581400"/>
          <p14:tracePt t="89931" x="952500" y="3575050"/>
          <p14:tracePt t="89947" x="971550" y="3556000"/>
          <p14:tracePt t="89964" x="1009650" y="3543300"/>
          <p14:tracePt t="89981" x="1041400" y="3517900"/>
          <p14:tracePt t="89997" x="1079500" y="3505200"/>
          <p14:tracePt t="90014" x="1111250" y="3486150"/>
          <p14:tracePt t="90031" x="1162050" y="3473450"/>
          <p14:tracePt t="90047" x="1193800" y="3467100"/>
          <p14:tracePt t="90064" x="1212850" y="3460750"/>
          <p14:tracePt t="90081" x="1244600" y="3448050"/>
          <p14:tracePt t="90097" x="1263650" y="3441700"/>
          <p14:tracePt t="90114" x="1282700" y="3441700"/>
          <p14:tracePt t="90131" x="1295400" y="3435350"/>
          <p14:tracePt t="90133" x="1308100" y="3435350"/>
          <p14:tracePt t="90147" x="1320800" y="3429000"/>
          <p14:tracePt t="90164" x="1327150" y="3429000"/>
          <p14:tracePt t="90181" x="1339850" y="3429000"/>
          <p14:tracePt t="90197" x="1352550" y="3429000"/>
          <p14:tracePt t="90214" x="1365250" y="3429000"/>
          <p14:tracePt t="90231" x="1377950" y="3429000"/>
          <p14:tracePt t="90247" x="1384300" y="3429000"/>
          <p14:tracePt t="90264" x="1409700" y="3422650"/>
          <p14:tracePt t="90281" x="1441450" y="3416300"/>
          <p14:tracePt t="90297" x="1454150" y="3416300"/>
          <p14:tracePt t="90314" x="1466850" y="3416300"/>
          <p14:tracePt t="90331" x="1485900" y="3416300"/>
          <p14:tracePt t="90347" x="1511300" y="3403600"/>
          <p14:tracePt t="90364" x="1524000" y="3403600"/>
          <p14:tracePt t="90380" x="1543050" y="3403600"/>
          <p14:tracePt t="90397" x="1555750" y="3403600"/>
          <p14:tracePt t="90414" x="1574800" y="3403600"/>
          <p14:tracePt t="90431" x="1593850" y="3403600"/>
          <p14:tracePt t="90447" x="1606550" y="3403600"/>
          <p14:tracePt t="90464" x="1612900" y="3403600"/>
          <p14:tracePt t="90480" x="1631950" y="3403600"/>
          <p14:tracePt t="90497" x="1638300" y="3403600"/>
          <p14:tracePt t="90514" x="1644650" y="3403600"/>
          <p14:tracePt t="90531" x="1657350" y="3403600"/>
          <p14:tracePt t="90547" x="1663700" y="3403600"/>
          <p14:tracePt t="90564" x="1670050" y="3403600"/>
          <p14:tracePt t="90598" x="1682750" y="3403600"/>
          <p14:tracePt t="90630" x="1689100" y="3403600"/>
          <p14:tracePt t="93838" x="1695450" y="3397250"/>
          <p14:tracePt t="93851" x="1701800" y="3397250"/>
          <p14:tracePt t="93867" x="1701800" y="3390900"/>
          <p14:tracePt t="93889" x="1701800" y="3384550"/>
          <p14:tracePt t="93897" x="1708150" y="3384550"/>
          <p14:tracePt t="93941" x="1708150" y="3378200"/>
          <p14:tracePt t="93948" x="1695450" y="3378200"/>
          <p14:tracePt t="93956" x="1676400" y="3378200"/>
          <p14:tracePt t="93963" x="1644650" y="3378200"/>
          <p14:tracePt t="93980" x="1543050" y="3378200"/>
          <p14:tracePt t="93997" x="1390650" y="3378200"/>
          <p14:tracePt t="94013" x="1187450" y="3403600"/>
          <p14:tracePt t="94030" x="1060450" y="3422650"/>
          <p14:tracePt t="94046" x="920750" y="3429000"/>
          <p14:tracePt t="94064" x="787400" y="3441700"/>
          <p14:tracePt t="94080" x="660400" y="3454400"/>
          <p14:tracePt t="94096" x="603250" y="3454400"/>
          <p14:tracePt t="94113" x="558800" y="3454400"/>
          <p14:tracePt t="94130" x="533400" y="3454400"/>
          <p14:tracePt t="94146" x="508000" y="3454400"/>
          <p14:tracePt t="94163" x="501650" y="3454400"/>
          <p14:tracePt t="94180" x="495300" y="3448050"/>
          <p14:tracePt t="94196" x="488950" y="3448050"/>
          <p14:tracePt t="94214" x="488950" y="3441700"/>
          <p14:tracePt t="94235" x="488950" y="3435350"/>
          <p14:tracePt t="94258" x="488950" y="3429000"/>
          <p14:tracePt t="94295" x="488950" y="3422650"/>
          <p14:tracePt t="94317" x="488950" y="3416300"/>
          <p14:tracePt t="94413" x="495300" y="3416300"/>
          <p14:tracePt t="94420" x="501650" y="3416300"/>
          <p14:tracePt t="94435" x="508000" y="3416300"/>
          <p14:tracePt t="94446" x="520700" y="3416300"/>
          <p14:tracePt t="94463" x="533400" y="3416300"/>
          <p14:tracePt t="94480" x="558800" y="3416300"/>
          <p14:tracePt t="94496" x="584200" y="3416300"/>
          <p14:tracePt t="94513" x="596900" y="3416300"/>
          <p14:tracePt t="94530" x="622300" y="3416300"/>
          <p14:tracePt t="94546" x="628650" y="3416300"/>
          <p14:tracePt t="94563" x="641350" y="3416300"/>
          <p14:tracePt t="94580" x="647700" y="3422650"/>
          <p14:tracePt t="94596" x="654050" y="3422650"/>
          <p14:tracePt t="94613" x="660400" y="3422650"/>
          <p14:tracePt t="94629" x="666750" y="3422650"/>
          <p14:tracePt t="94995" x="666750" y="3429000"/>
          <p14:tracePt t="95047" x="673100" y="3429000"/>
          <p14:tracePt t="95055" x="679450" y="3429000"/>
          <p14:tracePt t="95077" x="679450" y="3435350"/>
          <p14:tracePt t="95084" x="685800" y="3435350"/>
          <p14:tracePt t="95096" x="692150" y="3435350"/>
          <p14:tracePt t="95113" x="698500" y="3435350"/>
          <p14:tracePt t="95129" x="711200" y="3441700"/>
          <p14:tracePt t="95146" x="723900" y="3441700"/>
          <p14:tracePt t="95163" x="730250" y="3441700"/>
          <p14:tracePt t="95179" x="742950" y="3441700"/>
          <p14:tracePt t="95196" x="749300" y="3441700"/>
          <p14:tracePt t="95213" x="755650" y="3441700"/>
          <p14:tracePt t="95246" x="762000" y="3441700"/>
          <p14:tracePt t="95394" x="762000" y="3448050"/>
          <p14:tracePt t="95409" x="768350" y="3448050"/>
          <p14:tracePt t="95431" x="774700" y="3448050"/>
          <p14:tracePt t="95438" x="774700" y="3454400"/>
          <p14:tracePt t="95453" x="781050" y="3454400"/>
          <p14:tracePt t="95468" x="787400" y="3454400"/>
          <p14:tracePt t="95480" x="793750" y="3454400"/>
          <p14:tracePt t="95496" x="806450" y="3454400"/>
          <p14:tracePt t="95513" x="819150" y="3454400"/>
          <p14:tracePt t="95529" x="838200" y="3454400"/>
          <p14:tracePt t="95546" x="863600" y="3454400"/>
          <p14:tracePt t="95563" x="920750" y="3454400"/>
          <p14:tracePt t="95580" x="965200" y="3454400"/>
          <p14:tracePt t="95596" x="996950" y="3454400"/>
          <p14:tracePt t="95613" x="1041400" y="3454400"/>
          <p14:tracePt t="95629" x="1104900" y="3454400"/>
          <p14:tracePt t="95646" x="1155700" y="3454400"/>
          <p14:tracePt t="95663" x="1200150" y="3454400"/>
          <p14:tracePt t="95679" x="1238250" y="3454400"/>
          <p14:tracePt t="95682" x="1257300" y="3454400"/>
          <p14:tracePt t="95696" x="1289050" y="3454400"/>
          <p14:tracePt t="95713" x="1327150" y="3448050"/>
          <p14:tracePt t="95729" x="1358900" y="3441700"/>
          <p14:tracePt t="95746" x="1397000" y="3441700"/>
          <p14:tracePt t="95763" x="1447800" y="3441700"/>
          <p14:tracePt t="95779" x="1473200" y="3441700"/>
          <p14:tracePt t="95796" x="1492250" y="3441700"/>
          <p14:tracePt t="95813" x="1517650" y="3441700"/>
          <p14:tracePt t="95829" x="1530350" y="3441700"/>
          <p14:tracePt t="95846" x="1543050" y="3441700"/>
          <p14:tracePt t="95863" x="1549400" y="3441700"/>
          <p14:tracePt t="95880" x="1562100" y="3441700"/>
          <p14:tracePt t="95896" x="1568450" y="3441700"/>
          <p14:tracePt t="95929" x="1574800" y="3441700"/>
          <p14:tracePt t="95955" x="1581150" y="3441700"/>
          <p14:tracePt t="95963" x="1581150" y="3448050"/>
          <p14:tracePt t="95979" x="1587500" y="3448050"/>
          <p14:tracePt t="95996" x="1587500" y="3454400"/>
          <p14:tracePt t="96028" x="1593850" y="3454400"/>
          <p14:tracePt t="96051" x="1600200" y="3454400"/>
          <p14:tracePt t="96412" x="1600200" y="3460750"/>
          <p14:tracePt t="96426" x="1593850" y="3460750"/>
          <p14:tracePt t="96442" x="1574800" y="3460750"/>
          <p14:tracePt t="96449" x="1555750" y="3467100"/>
          <p14:tracePt t="96462" x="1498600" y="3473450"/>
          <p14:tracePt t="96479" x="1454150" y="3473450"/>
          <p14:tracePt t="96496" x="1390650" y="3473450"/>
          <p14:tracePt t="96513" x="1301750" y="3473450"/>
          <p14:tracePt t="96529" x="1162050" y="3479800"/>
          <p14:tracePt t="96546" x="1073150" y="3486150"/>
          <p14:tracePt t="96562" x="1022350" y="3486150"/>
          <p14:tracePt t="96579" x="971550" y="3492500"/>
          <p14:tracePt t="96596" x="908050" y="3498850"/>
          <p14:tracePt t="96612" x="869950" y="3498850"/>
          <p14:tracePt t="96629" x="831850" y="3498850"/>
          <p14:tracePt t="96647" x="793750" y="3498850"/>
          <p14:tracePt t="96662" x="774700" y="3498850"/>
          <p14:tracePt t="96679" x="762000" y="3498850"/>
          <p14:tracePt t="96696" x="742950" y="3498850"/>
          <p14:tracePt t="96713" x="730250" y="3498850"/>
          <p14:tracePt t="96729" x="723900" y="3498850"/>
          <p14:tracePt t="96751" x="717550" y="3498850"/>
          <p14:tracePt t="96766" x="711200" y="3498850"/>
          <p14:tracePt t="98411" x="717550" y="3498850"/>
          <p14:tracePt t="98418" x="730250" y="3498850"/>
          <p14:tracePt t="98429" x="736600" y="3498850"/>
          <p14:tracePt t="98445" x="768350" y="3498850"/>
          <p14:tracePt t="98462" x="831850" y="3498850"/>
          <p14:tracePt t="98479" x="869950" y="3505200"/>
          <p14:tracePt t="98496" x="933450" y="3505200"/>
          <p14:tracePt t="98512" x="1009650" y="3505200"/>
          <p14:tracePt t="98529" x="1130300" y="3505200"/>
          <p14:tracePt t="98545" x="1193800" y="3505200"/>
          <p14:tracePt t="98562" x="1282700" y="3505200"/>
          <p14:tracePt t="98579" x="1390650" y="3505200"/>
          <p14:tracePt t="98595" x="1466850" y="3505200"/>
          <p14:tracePt t="98612" x="1530350" y="3505200"/>
          <p14:tracePt t="98629" x="1568450" y="3505200"/>
          <p14:tracePt t="98646" x="1625600" y="3505200"/>
          <p14:tracePt t="98662" x="1663700" y="3505200"/>
          <p14:tracePt t="98679" x="1695450" y="3505200"/>
          <p14:tracePt t="98696" x="1720850" y="3505200"/>
          <p14:tracePt t="98712" x="1746250" y="3511550"/>
          <p14:tracePt t="98729" x="1758950" y="3511550"/>
          <p14:tracePt t="98745" x="1765300" y="3511550"/>
          <p14:tracePt t="98765" x="1771650" y="3511550"/>
          <p14:tracePt t="98802" x="1778000" y="3511550"/>
          <p14:tracePt t="98824" x="1784350" y="3511550"/>
          <p14:tracePt t="99119" x="1784350" y="3517900"/>
          <p14:tracePt t="99171" x="1784350" y="3524250"/>
          <p14:tracePt t="100167" x="1784350" y="3530600"/>
          <p14:tracePt t="100196" x="1778000" y="3536950"/>
          <p14:tracePt t="100202" x="1778000" y="3543300"/>
          <p14:tracePt t="100212" x="1765300" y="3543300"/>
          <p14:tracePt t="100228" x="1752600" y="3549650"/>
          <p14:tracePt t="100245" x="1727200" y="3562350"/>
          <p14:tracePt t="100262" x="1682750" y="3581400"/>
          <p14:tracePt t="100278" x="1657350" y="3594100"/>
          <p14:tracePt t="100295" x="1631950" y="3613150"/>
          <p14:tracePt t="100312" x="1612900" y="3625850"/>
          <p14:tracePt t="100328" x="1581150" y="3632200"/>
          <p14:tracePt t="100345" x="1568450" y="3644900"/>
          <p14:tracePt t="100362" x="1555750" y="3644900"/>
          <p14:tracePt t="100379" x="1536700" y="3651250"/>
          <p14:tracePt t="100395" x="1524000" y="3657600"/>
          <p14:tracePt t="100412" x="1517650" y="3663950"/>
          <p14:tracePt t="100429" x="1492250" y="3670300"/>
          <p14:tracePt t="100445" x="1466850" y="3689350"/>
          <p14:tracePt t="100462" x="1447800" y="3689350"/>
          <p14:tracePt t="100478" x="1441450" y="3695700"/>
          <p14:tracePt t="100495" x="1416050" y="3702050"/>
          <p14:tracePt t="100512" x="1403350" y="3708400"/>
          <p14:tracePt t="100528" x="1390650" y="3714750"/>
          <p14:tracePt t="100546" x="1377950" y="3714750"/>
          <p14:tracePt t="100562" x="1365250" y="3721100"/>
          <p14:tracePt t="100578" x="1352550" y="3733800"/>
          <p14:tracePt t="100595" x="1339850" y="3740150"/>
          <p14:tracePt t="100612" x="1327150" y="3746500"/>
          <p14:tracePt t="100628" x="1314450" y="3765550"/>
          <p14:tracePt t="100645" x="1295400" y="3771900"/>
          <p14:tracePt t="100662" x="1282700" y="3784600"/>
          <p14:tracePt t="100678" x="1270000" y="3790950"/>
          <p14:tracePt t="100695" x="1257300" y="3797300"/>
          <p14:tracePt t="100712" x="1238250" y="3803650"/>
          <p14:tracePt t="100728" x="1219200" y="3816350"/>
          <p14:tracePt t="100745" x="1206500" y="3822700"/>
          <p14:tracePt t="100763" x="1187450" y="3835400"/>
          <p14:tracePt t="100778" x="1174750" y="3841750"/>
          <p14:tracePt t="100795" x="1162050" y="3848100"/>
          <p14:tracePt t="100812" x="1155700" y="3854450"/>
          <p14:tracePt t="100829" x="1149350" y="3854450"/>
          <p14:tracePt t="100845" x="1130300" y="3860800"/>
          <p14:tracePt t="100862" x="1117600" y="3867150"/>
          <p14:tracePt t="100878" x="1098550" y="3867150"/>
          <p14:tracePt t="100895" x="1079500" y="3867150"/>
          <p14:tracePt t="100911" x="1047750" y="3867150"/>
          <p14:tracePt t="100928" x="1028700" y="3854450"/>
          <p14:tracePt t="100945" x="1009650" y="3848100"/>
          <p14:tracePt t="100962" x="984250" y="3829050"/>
          <p14:tracePt t="100978" x="958850" y="3816350"/>
          <p14:tracePt t="100995" x="939800" y="3790950"/>
          <p14:tracePt t="101012" x="920750" y="3771900"/>
          <p14:tracePt t="101028" x="889000" y="3727450"/>
          <p14:tracePt t="101045" x="882650" y="3708400"/>
          <p14:tracePt t="101062" x="863600" y="3689350"/>
          <p14:tracePt t="101078" x="857250" y="3676650"/>
          <p14:tracePt t="101095" x="850900" y="3670300"/>
          <p14:tracePt t="101112" x="844550" y="3663950"/>
          <p14:tracePt t="101148" x="838200" y="3663950"/>
          <p14:tracePt t="101236" x="838200" y="3670300"/>
          <p14:tracePt t="101243" x="838200" y="3676650"/>
          <p14:tracePt t="101251" x="838200" y="3683000"/>
          <p14:tracePt t="101265" x="838200" y="3689350"/>
          <p14:tracePt t="101279" x="838200" y="3702050"/>
          <p14:tracePt t="101295" x="838200" y="3714750"/>
          <p14:tracePt t="101311" x="838200" y="3727450"/>
          <p14:tracePt t="101328" x="838200" y="3733800"/>
          <p14:tracePt t="101345" x="850900" y="3752850"/>
          <p14:tracePt t="101361" x="857250" y="3771900"/>
          <p14:tracePt t="101378" x="876300" y="3803650"/>
          <p14:tracePt t="101395" x="882650" y="3829050"/>
          <p14:tracePt t="101412" x="901700" y="3873500"/>
          <p14:tracePt t="101428" x="914400" y="3898900"/>
          <p14:tracePt t="101445" x="920750" y="3917950"/>
          <p14:tracePt t="101462" x="933450" y="3937000"/>
          <p14:tracePt t="101478" x="939800" y="3962400"/>
          <p14:tracePt t="101495" x="952500" y="3968750"/>
          <p14:tracePt t="101512" x="958850" y="3975100"/>
          <p14:tracePt t="101528" x="971550" y="3994150"/>
          <p14:tracePt t="101545" x="977900" y="4006850"/>
          <p14:tracePt t="101562" x="977900" y="4013200"/>
          <p14:tracePt t="101578" x="977900" y="4025900"/>
          <p14:tracePt t="101619" x="977900" y="4032250"/>
          <p14:tracePt t="101634" x="977900" y="4038600"/>
          <p14:tracePt t="101701" x="984250" y="4038600"/>
          <p14:tracePt t="101722" x="990600" y="4038600"/>
          <p14:tracePt t="101752" x="990600" y="4032250"/>
          <p14:tracePt t="101760" x="996950" y="4025900"/>
          <p14:tracePt t="101767" x="1003300" y="4019550"/>
          <p14:tracePt t="101778" x="1009650" y="4013200"/>
          <p14:tracePt t="101795" x="1022350" y="3968750"/>
          <p14:tracePt t="101811" x="1041400" y="3930650"/>
          <p14:tracePt t="101828" x="1060450" y="3892550"/>
          <p14:tracePt t="101845" x="1079500" y="3860800"/>
          <p14:tracePt t="101861" x="1085850" y="3841750"/>
          <p14:tracePt t="101878" x="1104900" y="3816350"/>
          <p14:tracePt t="101895" x="1104900" y="3810000"/>
          <p14:tracePt t="101911" x="1111250" y="3803650"/>
          <p14:tracePt t="101928" x="1123950" y="3797300"/>
          <p14:tracePt t="101945" x="1136650" y="3797300"/>
          <p14:tracePt t="101961" x="1149350" y="3797300"/>
          <p14:tracePt t="101978" x="1162050" y="3797300"/>
          <p14:tracePt t="101995" x="1193800" y="3797300"/>
          <p14:tracePt t="102011" x="1212850" y="3816350"/>
          <p14:tracePt t="102028" x="1238250" y="3835400"/>
          <p14:tracePt t="102045" x="1263650" y="3848100"/>
          <p14:tracePt t="102061" x="1333500" y="3879850"/>
          <p14:tracePt t="102078" x="1384300" y="3898900"/>
          <p14:tracePt t="102095" x="1460500" y="3930650"/>
          <p14:tracePt t="102111" x="1504950" y="3943350"/>
          <p14:tracePt t="102128" x="1562100" y="3968750"/>
          <p14:tracePt t="102145" x="1593850" y="3975100"/>
          <p14:tracePt t="102161" x="1619250" y="3981450"/>
          <p14:tracePt t="102178" x="1638300" y="3994150"/>
          <p14:tracePt t="102195" x="1651000" y="4000500"/>
          <p14:tracePt t="102228" x="1657350" y="4000500"/>
          <p14:tracePt t="102245" x="1663700" y="4000500"/>
          <p14:tracePt t="102563" x="1670050" y="4000500"/>
          <p14:tracePt t="102571" x="1676400" y="4000500"/>
          <p14:tracePt t="102578" x="1689100" y="4000500"/>
          <p14:tracePt t="102594" x="1720850" y="4006850"/>
          <p14:tracePt t="102611" x="1765300" y="4013200"/>
          <p14:tracePt t="102628" x="1816100" y="4019550"/>
          <p14:tracePt t="102644" x="1879600" y="4044950"/>
          <p14:tracePt t="102661" x="1917700" y="4057650"/>
          <p14:tracePt t="102678" x="1974850" y="4076700"/>
          <p14:tracePt t="102695" x="2032000" y="4102100"/>
          <p14:tracePt t="102711" x="2063750" y="4121150"/>
          <p14:tracePt t="102728" x="2082800" y="4127500"/>
          <p14:tracePt t="102745" x="2108200" y="4140200"/>
          <p14:tracePt t="102761" x="2120900" y="4159250"/>
          <p14:tracePt t="102778" x="2133600" y="4171950"/>
          <p14:tracePt t="102800" x="2139950" y="4178300"/>
          <p14:tracePt t="102814" x="2146300" y="4178300"/>
          <p14:tracePt t="102828" x="2146300" y="4184650"/>
          <p14:tracePt t="102851" x="2146300" y="4191000"/>
          <p14:tracePt t="103131" x="2146300" y="4197350"/>
          <p14:tracePt t="103146" x="2139950" y="4197350"/>
          <p14:tracePt t="103153" x="2127250" y="4203700"/>
          <p14:tracePt t="103161" x="2120900" y="4203700"/>
          <p14:tracePt t="103178" x="2101850" y="4210050"/>
          <p14:tracePt t="103195" x="2057400" y="4216400"/>
          <p14:tracePt t="103211" x="1924050" y="4229100"/>
          <p14:tracePt t="103228" x="1797050" y="4235450"/>
          <p14:tracePt t="103244" x="1720850" y="4248150"/>
          <p14:tracePt t="103261" x="1631950" y="4248150"/>
          <p14:tracePt t="103278" x="1460500" y="4260850"/>
          <p14:tracePt t="103294" x="1365250" y="4260850"/>
          <p14:tracePt t="103311" x="1289050" y="4260850"/>
          <p14:tracePt t="103328" x="1225550" y="4260850"/>
          <p14:tracePt t="103344" x="1162050" y="4260850"/>
          <p14:tracePt t="103361" x="1123950" y="4254500"/>
          <p14:tracePt t="103378" x="1079500" y="4241800"/>
          <p14:tracePt t="103395" x="1041400" y="4235450"/>
          <p14:tracePt t="103411" x="984250" y="4222750"/>
          <p14:tracePt t="103428" x="946150" y="4210050"/>
          <p14:tracePt t="103444" x="914400" y="4203700"/>
          <p14:tracePt t="103461" x="882650" y="4197350"/>
          <p14:tracePt t="103478" x="844550" y="4191000"/>
          <p14:tracePt t="103494" x="812800" y="4184650"/>
          <p14:tracePt t="103511" x="787400" y="4178300"/>
          <p14:tracePt t="103528" x="749300" y="4165600"/>
          <p14:tracePt t="103544" x="717550" y="4159250"/>
          <p14:tracePt t="103561" x="704850" y="4159250"/>
          <p14:tracePt t="103578" x="692150" y="4152900"/>
          <p14:tracePt t="103611" x="685800" y="4152900"/>
          <p14:tracePt t="103628" x="679450" y="4152900"/>
          <p14:tracePt t="103744" x="679450" y="4146550"/>
          <p14:tracePt t="103759" x="679450" y="4140200"/>
          <p14:tracePt t="103780" x="685800" y="4140200"/>
          <p14:tracePt t="103787" x="685800" y="4133850"/>
          <p14:tracePt t="103795" x="692150" y="4127500"/>
          <p14:tracePt t="103811" x="698500" y="4127500"/>
          <p14:tracePt t="103828" x="704850" y="4121150"/>
          <p14:tracePt t="103844" x="711200" y="4121150"/>
          <p14:tracePt t="103861" x="717550" y="4114800"/>
          <p14:tracePt t="103894" x="723900" y="4114800"/>
          <p14:tracePt t="103958" x="730250" y="4114800"/>
          <p14:tracePt t="103980" x="736600" y="4114800"/>
          <p14:tracePt t="103994" x="736600" y="4108450"/>
          <p14:tracePt t="104016" x="742950" y="4108450"/>
          <p14:tracePt t="104023" x="749300" y="4108450"/>
          <p14:tracePt t="104031" x="749300" y="4102100"/>
          <p14:tracePt t="104045" x="768350" y="4095750"/>
          <p14:tracePt t="104061" x="774700" y="4095750"/>
          <p14:tracePt t="104077" x="787400" y="4095750"/>
          <p14:tracePt t="104094" x="793750" y="4089400"/>
          <p14:tracePt t="104111" x="800100" y="4083050"/>
          <p14:tracePt t="104127" x="806450" y="4083050"/>
          <p14:tracePt t="104164" x="812800" y="4083050"/>
          <p14:tracePt t="104466" x="812800" y="4076700"/>
          <p14:tracePt t="104510" x="812800" y="4070350"/>
          <p14:tracePt t="104533" x="812800" y="4064000"/>
          <p14:tracePt t="104569" x="812800" y="4057650"/>
          <p14:tracePt t="104592" x="812800" y="4051300"/>
          <p14:tracePt t="104688" x="819150" y="4051300"/>
          <p14:tracePt t="104725" x="825500" y="4051300"/>
          <p14:tracePt t="104732" x="831850" y="4057650"/>
          <p14:tracePt t="104747" x="838200" y="4070350"/>
          <p14:tracePt t="104761" x="850900" y="4076700"/>
          <p14:tracePt t="104777" x="850900" y="4089400"/>
          <p14:tracePt t="104794" x="857250" y="4089400"/>
          <p14:tracePt t="104797" x="863600" y="4095750"/>
          <p14:tracePt t="104811" x="863600" y="4102100"/>
          <p14:tracePt t="104827" x="863600" y="4108450"/>
          <p14:tracePt t="104861" x="863600" y="4114800"/>
          <p14:tracePt t="104880" x="863600" y="4121150"/>
          <p14:tracePt t="105108" x="869950" y="4121150"/>
          <p14:tracePt t="105130" x="876300" y="4121150"/>
          <p14:tracePt t="105152" x="882650" y="4121150"/>
          <p14:tracePt t="105167" x="895350" y="4121150"/>
          <p14:tracePt t="105174" x="901700" y="4121150"/>
          <p14:tracePt t="105189" x="908050" y="4121150"/>
          <p14:tracePt t="105196" x="920750" y="4114800"/>
          <p14:tracePt t="105211" x="933450" y="4102100"/>
          <p14:tracePt t="105227" x="946150" y="4089400"/>
          <p14:tracePt t="105244" x="965200" y="4070350"/>
          <p14:tracePt t="105261" x="977900" y="4057650"/>
          <p14:tracePt t="105277" x="996950" y="4038600"/>
          <p14:tracePt t="105294" x="1009650" y="4025900"/>
          <p14:tracePt t="105311" x="1009650" y="4019550"/>
          <p14:tracePt t="105327" x="1022350" y="4006850"/>
          <p14:tracePt t="105344" x="1028700" y="3987800"/>
          <p14:tracePt t="105361" x="1028700" y="3975100"/>
          <p14:tracePt t="105377" x="1035050" y="3962400"/>
          <p14:tracePt t="105394" x="1035050" y="3956050"/>
          <p14:tracePt t="105411" x="1035050" y="3943350"/>
          <p14:tracePt t="105444" x="1035050" y="3937000"/>
          <p14:tracePt t="105461" x="1035050" y="3930650"/>
          <p14:tracePt t="105477" x="1035050" y="3924300"/>
          <p14:tracePt t="105499" x="1035050" y="3917950"/>
          <p14:tracePt t="105511" x="1035050" y="3911600"/>
          <p14:tracePt t="105543" x="1035050" y="3905250"/>
          <p14:tracePt t="105565" x="1035050" y="3898900"/>
          <p14:tracePt t="105602" x="1035050" y="3892550"/>
          <p14:tracePt t="105609" x="1035050" y="3886200"/>
          <p14:tracePt t="105624" x="1035050" y="3879850"/>
          <p14:tracePt t="105631" x="1041400" y="3879850"/>
          <p14:tracePt t="105644" x="1041400" y="3873500"/>
          <p14:tracePt t="105660" x="1047750" y="3867150"/>
          <p14:tracePt t="105677" x="1054100" y="3860800"/>
          <p14:tracePt t="105694" x="1054100" y="3848100"/>
          <p14:tracePt t="105711" x="1060450" y="3848100"/>
          <p14:tracePt t="105727" x="1060450" y="3841750"/>
          <p14:tracePt t="105744" x="1060450" y="3835400"/>
          <p14:tracePt t="105760" x="1066800" y="3835400"/>
          <p14:tracePt t="105794" x="1073150" y="3829050"/>
          <p14:tracePt t="105811" x="1079500" y="3822700"/>
          <p14:tracePt t="105827" x="1079500" y="3816350"/>
          <p14:tracePt t="105860" x="1079500" y="3810000"/>
          <p14:tracePt t="105868" x="1079500" y="3803650"/>
          <p14:tracePt t="105890" x="1079500" y="3797300"/>
          <p14:tracePt t="105905" x="1079500" y="3790950"/>
          <p14:tracePt t="105912" x="1079500" y="3784600"/>
          <p14:tracePt t="105927" x="1085850" y="3778250"/>
          <p14:tracePt t="105944" x="1085850" y="3771900"/>
          <p14:tracePt t="105961" x="1092200" y="3765550"/>
          <p14:tracePt t="105977" x="1092200" y="3752850"/>
          <p14:tracePt t="105994" x="1092200" y="3740150"/>
          <p14:tracePt t="106011" x="1098550" y="3740150"/>
          <p14:tracePt t="106027" x="1098550" y="3733800"/>
          <p14:tracePt t="106044" x="1104900" y="3721100"/>
          <p14:tracePt t="106061" x="1111250" y="3721100"/>
          <p14:tracePt t="106094" x="1111250" y="3714750"/>
          <p14:tracePt t="106125" x="1111250" y="3708400"/>
          <p14:tracePt t="106178" x="1111250" y="3702050"/>
          <p14:tracePt t="106199" x="1117600" y="3702050"/>
          <p14:tracePt t="106207" x="1117600" y="3695700"/>
          <p14:tracePt t="106221" x="1123950" y="3695700"/>
          <p14:tracePt t="106443" x="1130300" y="3695700"/>
          <p14:tracePt t="106465" x="1136650" y="3695700"/>
          <p14:tracePt t="106487" x="1136650" y="3702050"/>
          <p14:tracePt t="106495" x="1143000" y="3702050"/>
          <p14:tracePt t="106502" x="1143000" y="3708400"/>
          <p14:tracePt t="106510" x="1143000" y="3714750"/>
          <p14:tracePt t="106531" x="1143000" y="3721100"/>
          <p14:tracePt t="106544" x="1149350" y="3727450"/>
          <p14:tracePt t="106560" x="1149350" y="3733800"/>
          <p14:tracePt t="106577" x="1155700" y="3740150"/>
          <p14:tracePt t="106594" x="1155700" y="3746500"/>
          <p14:tracePt t="106610" x="1155700" y="3752850"/>
          <p14:tracePt t="106627" x="1162050" y="3759200"/>
          <p14:tracePt t="106644" x="1168400" y="3765550"/>
          <p14:tracePt t="106661" x="1168400" y="3771900"/>
          <p14:tracePt t="106677" x="1174750" y="3778250"/>
          <p14:tracePt t="106694" x="1174750" y="3784600"/>
          <p14:tracePt t="106710" x="1174750" y="3797300"/>
          <p14:tracePt t="106744" x="1174750" y="3816350"/>
          <p14:tracePt t="106760" x="1174750" y="3829050"/>
          <p14:tracePt t="106777" x="1174750" y="3841750"/>
          <p14:tracePt t="106794" x="1174750" y="3848100"/>
          <p14:tracePt t="106797" x="1174750" y="3854450"/>
          <p14:tracePt t="106810" x="1174750" y="3860800"/>
          <p14:tracePt t="106827" x="1174750" y="3873500"/>
          <p14:tracePt t="106844" x="1174750" y="3879850"/>
          <p14:tracePt t="106861" x="1174750" y="3886200"/>
          <p14:tracePt t="106877" x="1174750" y="3892550"/>
          <p14:tracePt t="106894" x="1174750" y="3898900"/>
          <p14:tracePt t="106910" x="1174750" y="3905250"/>
          <p14:tracePt t="106927" x="1174750" y="3911600"/>
          <p14:tracePt t="106960" x="1174750" y="3917950"/>
          <p14:tracePt t="106977" x="1174750" y="3924300"/>
          <p14:tracePt t="107011" x="1174750" y="3930650"/>
          <p14:tracePt t="107025" x="1174750" y="3937000"/>
          <p14:tracePt t="107040" x="1174750" y="3943350"/>
          <p14:tracePt t="107070" x="1174750" y="3949700"/>
          <p14:tracePt t="107092" x="1174750" y="3956050"/>
          <p14:tracePt t="107136" x="1174750" y="3962400"/>
          <p14:tracePt t="107151" x="1174750" y="3968750"/>
          <p14:tracePt t="107520" x="1174750" y="3975100"/>
          <p14:tracePt t="107527" x="1174750" y="3981450"/>
          <p14:tracePt t="107534" x="1174750" y="3987800"/>
          <p14:tracePt t="107543" x="1174750" y="3994150"/>
          <p14:tracePt t="107560" x="1174750" y="4006850"/>
          <p14:tracePt t="107593" x="1174750" y="4019550"/>
          <p14:tracePt t="107610" x="1174750" y="4025900"/>
          <p14:tracePt t="107627" x="1174750" y="4038600"/>
          <p14:tracePt t="107660" x="1174750" y="4044950"/>
          <p14:tracePt t="107677" x="1174750" y="4051300"/>
          <p14:tracePt t="108043" x="1174750" y="4057650"/>
          <p14:tracePt t="108051" x="1174750" y="4070350"/>
          <p14:tracePt t="108060" x="1174750" y="4095750"/>
          <p14:tracePt t="108077" x="1181100" y="4127500"/>
          <p14:tracePt t="108093" x="1193800" y="4171950"/>
          <p14:tracePt t="108110" x="1200150" y="4203700"/>
          <p14:tracePt t="114534" x="1200150" y="4191000"/>
          <p14:tracePt t="114542" x="1206500" y="4184650"/>
          <p14:tracePt t="114548" x="1212850" y="4184650"/>
          <p14:tracePt t="114558" x="1219200" y="4171950"/>
          <p14:tracePt t="114575" x="1263650" y="4140200"/>
          <p14:tracePt t="114592" x="1517650" y="3987800"/>
          <p14:tracePt t="114609" x="1797050" y="3810000"/>
          <p14:tracePt t="114625" x="2286000" y="3517900"/>
          <p14:tracePt t="114642" x="2717800" y="3302000"/>
          <p14:tracePt t="114659" x="3581400" y="3048000"/>
          <p14:tracePt t="114675" x="4108450" y="2921000"/>
          <p14:tracePt t="114692" x="4641850" y="2787650"/>
          <p14:tracePt t="114709" x="5073650" y="2673350"/>
          <p14:tracePt t="114725" x="5441950" y="2565400"/>
          <p14:tracePt t="114742" x="5664200" y="2501900"/>
          <p14:tracePt t="114759" x="5835650" y="2438400"/>
          <p14:tracePt t="114775" x="6000750" y="2387600"/>
          <p14:tracePt t="114792" x="6216650" y="2336800"/>
          <p14:tracePt t="114809" x="6350000" y="2311400"/>
          <p14:tracePt t="114825" x="6540500" y="2279650"/>
          <p14:tracePt t="114842" x="6826250" y="2241550"/>
          <p14:tracePt t="114858" x="6965950" y="2228850"/>
          <p14:tracePt t="114875" x="7169150" y="2209800"/>
          <p14:tracePt t="114892" x="7423150" y="2178050"/>
          <p14:tracePt t="114909" x="7664450" y="2171700"/>
          <p14:tracePt t="114925" x="7835900" y="2171700"/>
          <p14:tracePt t="114942" x="8013700" y="2171700"/>
          <p14:tracePt t="114959" x="8128000" y="2171700"/>
          <p14:tracePt t="115220" x="8134350" y="2178050"/>
          <p14:tracePt t="115227" x="8140700" y="2197100"/>
          <p14:tracePt t="115234" x="8147050" y="2209800"/>
          <p14:tracePt t="115242" x="8147050" y="2235200"/>
          <p14:tracePt t="115258" x="8166100" y="2438400"/>
          <p14:tracePt t="115275" x="8166100" y="2686050"/>
          <p14:tracePt t="115292" x="8166100" y="2940050"/>
          <p14:tracePt t="115308" x="8185150" y="3244850"/>
          <p14:tracePt t="115325" x="8223250" y="3511550"/>
          <p14:tracePt t="115342" x="8261350" y="3632200"/>
          <p14:tracePt t="115358" x="8312150" y="3765550"/>
          <p14:tracePt t="115375" x="8432800" y="4089400"/>
          <p14:tracePt t="115392" x="8489950" y="4260850"/>
          <p14:tracePt t="115409" x="8540750" y="4368800"/>
          <p14:tracePt t="115425" x="8578850" y="4445000"/>
          <p14:tracePt t="115442" x="8597900" y="4476750"/>
          <p14:tracePt t="115458" x="8629650" y="4514850"/>
          <p14:tracePt t="115743" x="8629650" y="4521200"/>
          <p14:tracePt t="115750" x="8636000" y="4521200"/>
          <p14:tracePt t="115758" x="8642350" y="4527550"/>
          <p14:tracePt t="115775" x="8648700" y="4533900"/>
          <p14:tracePt t="115792" x="8667750" y="4533900"/>
          <p14:tracePt t="115808" x="8680450" y="4540250"/>
          <p14:tracePt t="115825" x="8705850" y="4540250"/>
          <p14:tracePt t="115842" x="8712200" y="4540250"/>
          <p14:tracePt t="115858" x="8718550" y="4540250"/>
          <p14:tracePt t="115875" x="8731250" y="4533900"/>
          <p14:tracePt t="115892" x="8737600" y="4527550"/>
          <p14:tracePt t="115908" x="8743950" y="4521200"/>
          <p14:tracePt t="115925" x="8750300" y="4508500"/>
          <p14:tracePt t="115942" x="8750300" y="4495800"/>
          <p14:tracePt t="115958" x="8750300" y="4489450"/>
          <p14:tracePt t="115975" x="8750300" y="4483100"/>
          <p14:tracePt t="115992" x="8750300" y="4476750"/>
          <p14:tracePt t="116053" x="8750300" y="4470400"/>
          <p14:tracePt t="116098" x="8750300" y="4464050"/>
          <p14:tracePt t="116112" x="8750300" y="4457700"/>
          <p14:tracePt t="116577" x="8756650" y="4457700"/>
          <p14:tracePt t="116584" x="8763000" y="4457700"/>
          <p14:tracePt t="116592" x="8769350" y="4457700"/>
          <p14:tracePt t="116608" x="8782050" y="4457700"/>
          <p14:tracePt t="116625" x="8801100" y="4457700"/>
          <p14:tracePt t="116642" x="8826500" y="4457700"/>
          <p14:tracePt t="116658" x="8845550" y="4457700"/>
          <p14:tracePt t="116675" x="8858250" y="4457700"/>
          <p14:tracePt t="116691" x="8877300" y="4457700"/>
          <p14:tracePt t="116708" x="8896350" y="4457700"/>
          <p14:tracePt t="116725" x="8909050" y="4457700"/>
          <p14:tracePt t="116741" x="8915400" y="4457700"/>
          <p14:tracePt t="116758" x="8921750" y="4464050"/>
          <p14:tracePt t="116775" x="8928100" y="4464050"/>
          <p14:tracePt t="116791" x="8928100" y="4470400"/>
          <p14:tracePt t="116825" x="8934450" y="4476750"/>
          <p14:tracePt t="116841" x="8934450" y="4483100"/>
          <p14:tracePt t="117705" x="8934450" y="4476750"/>
          <p14:tracePt t="117743" x="8934450" y="4470400"/>
          <p14:tracePt t="117749" x="8934450" y="4464050"/>
          <p14:tracePt t="117772" x="8934450" y="4457700"/>
          <p14:tracePt t="117786" x="8934450" y="4451350"/>
          <p14:tracePt t="117794" x="8934450" y="4445000"/>
          <p14:tracePt t="117808" x="8934450" y="4438650"/>
          <p14:tracePt t="117825" x="8940800" y="4425950"/>
          <p14:tracePt t="117841" x="8947150" y="4406900"/>
          <p14:tracePt t="117859" x="8947150" y="4387850"/>
          <p14:tracePt t="117874" x="8947150" y="4375150"/>
          <p14:tracePt t="117891" x="8953500" y="4368800"/>
          <p14:tracePt t="117908" x="8953500" y="4356100"/>
          <p14:tracePt t="117925" x="8959850" y="4356100"/>
          <p14:tracePt t="117941" x="8959850" y="4343400"/>
          <p14:tracePt t="117958" x="8959850" y="4337050"/>
          <p14:tracePt t="117975" x="8966200" y="4330700"/>
          <p14:tracePt t="117991" x="8966200" y="4324350"/>
          <p14:tracePt t="118025" x="8966200" y="4318000"/>
          <p14:tracePt t="118041" x="8966200" y="4311650"/>
          <p14:tracePt t="118074" x="8966200" y="4305300"/>
          <p14:tracePt t="118096" x="8966200" y="4298950"/>
          <p14:tracePt t="118531" x="8966200" y="4292600"/>
          <p14:tracePt t="118546" x="8966200" y="4286250"/>
          <p14:tracePt t="118553" x="8966200" y="4279900"/>
          <p14:tracePt t="118567" x="8966200" y="4273550"/>
          <p14:tracePt t="118575" x="8966200" y="4267200"/>
          <p14:tracePt t="118597" x="8966200" y="4260850"/>
          <p14:tracePt t="118627" x="8966200" y="4254500"/>
          <p14:tracePt t="118642" x="8966200" y="4248150"/>
          <p14:tracePt t="118664" x="8966200" y="4241800"/>
          <p14:tracePt t="118678" x="8966200" y="4235450"/>
          <p14:tracePt t="118723" x="8966200" y="4229100"/>
          <p14:tracePt t="120257" x="8966200" y="4235450"/>
          <p14:tracePt t="120264" x="8966200" y="4241800"/>
          <p14:tracePt t="120279" x="8966200" y="4248150"/>
          <p14:tracePt t="120291" x="8966200" y="4254500"/>
          <p14:tracePt t="120307" x="8978900" y="4267200"/>
          <p14:tracePt t="120324" x="8978900" y="4273550"/>
          <p14:tracePt t="120341" x="8985250" y="4279900"/>
          <p14:tracePt t="120357" x="8991600" y="4286250"/>
          <p14:tracePt t="120449" x="8997950" y="4286250"/>
          <p14:tracePt t="120463" x="9004300" y="4286250"/>
          <p14:tracePt t="120470" x="9004300" y="4292600"/>
          <p14:tracePt t="120493" x="9010650" y="4292600"/>
          <p14:tracePt t="120507" x="9017000" y="4292600"/>
          <p14:tracePt t="120530" x="9023350" y="4292600"/>
          <p14:tracePt t="120574" x="9029700" y="4292600"/>
          <p14:tracePt t="121002" x="9036050" y="4292600"/>
          <p14:tracePt t="121009" x="9048750" y="4286250"/>
          <p14:tracePt t="121016" x="9048750" y="4279900"/>
          <p14:tracePt t="121024" x="9061450" y="4267200"/>
          <p14:tracePt t="121041" x="9074150" y="4254500"/>
          <p14:tracePt t="121057" x="9093200" y="4241800"/>
          <p14:tracePt t="121075" x="9124950" y="4216400"/>
          <p14:tracePt t="121091" x="9144000" y="4197350"/>
          <p14:tracePt t="121107" x="9163050" y="4184650"/>
          <p14:tracePt t="121124" x="9175750" y="4178300"/>
          <p14:tracePt t="121141" x="9182100" y="4171950"/>
          <p14:tracePt t="121157" x="9188450" y="4171950"/>
          <p14:tracePt t="121319" x="9194800" y="4171950"/>
          <p14:tracePt t="121348" x="9194800" y="4178300"/>
          <p14:tracePt t="121363" x="9201150" y="4178300"/>
          <p14:tracePt t="121370" x="9201150" y="4184650"/>
          <p14:tracePt t="121407" x="9207500" y="4191000"/>
          <p14:tracePt t="121429" x="9207500" y="4197350"/>
          <p14:tracePt t="121436" x="9213850" y="4197350"/>
          <p14:tracePt t="121459" x="9220200" y="4197350"/>
          <p14:tracePt t="121466" x="9220200" y="4203700"/>
          <p14:tracePt t="121488" x="9220200" y="4210050"/>
          <p14:tracePt t="121511" x="9226550" y="4210050"/>
          <p14:tracePt t="121533" x="9232900" y="4210050"/>
          <p14:tracePt t="121628" x="9232900" y="4216400"/>
          <p14:tracePt t="124040" x="9239250" y="4216400"/>
          <p14:tracePt t="124070" x="9245600" y="4216400"/>
          <p14:tracePt t="124092" x="9251950" y="4216400"/>
          <p14:tracePt t="124129" x="9258300" y="4216400"/>
          <p14:tracePt t="124144" x="9264650" y="4216400"/>
          <p14:tracePt t="124166" x="9271000" y="4216400"/>
          <p14:tracePt t="124173" x="9277350" y="4216400"/>
          <p14:tracePt t="124180" x="9283700" y="4216400"/>
          <p14:tracePt t="124190" x="9290050" y="4216400"/>
          <p14:tracePt t="124207" x="9302750" y="4216400"/>
          <p14:tracePt t="124223" x="9321800" y="4216400"/>
          <p14:tracePt t="124240" x="9334500" y="4216400"/>
          <p14:tracePt t="124257" x="9340850" y="4216400"/>
          <p14:tracePt t="124306" x="9347200" y="4216400"/>
          <p14:tracePt t="124800" x="9353550" y="4216400"/>
          <p14:tracePt t="124807" x="9359900" y="4216400"/>
          <p14:tracePt t="124814" x="9366250" y="4216400"/>
          <p14:tracePt t="124823" x="9372600" y="4216400"/>
          <p14:tracePt t="124840" x="9385300" y="4216400"/>
          <p14:tracePt t="124856" x="9391650" y="4216400"/>
          <p14:tracePt t="124860" x="9404350" y="4216400"/>
          <p14:tracePt t="124873" x="9417050" y="4216400"/>
          <p14:tracePt t="124890" x="9429750" y="4216400"/>
          <p14:tracePt t="124907" x="9442450" y="4222750"/>
          <p14:tracePt t="124923" x="9455150" y="4222750"/>
          <p14:tracePt t="124940" x="9467850" y="4222750"/>
          <p14:tracePt t="124973" x="9474200" y="4222750"/>
          <p14:tracePt t="125088" x="9480550" y="4222750"/>
          <p14:tracePt t="125117" x="9486900" y="4222750"/>
          <p14:tracePt t="125139" x="9493250" y="4222750"/>
          <p14:tracePt t="125272" x="9499600" y="4222750"/>
          <p14:tracePt t="125301" x="9505950" y="4222750"/>
          <p14:tracePt t="125345" x="9512300" y="4222750"/>
          <p14:tracePt t="125353" x="9518650" y="4222750"/>
          <p14:tracePt t="125376" x="9525000" y="4222750"/>
          <p14:tracePt t="125427" x="9531350" y="4222750"/>
          <p14:tracePt t="125449" x="9537700" y="4222750"/>
          <p14:tracePt t="125538" x="9544050" y="4222750"/>
          <p14:tracePt t="125567" x="9550400" y="4222750"/>
          <p14:tracePt t="126112" x="9556750" y="4222750"/>
          <p14:tracePt t="126150" x="9563100" y="4222750"/>
          <p14:tracePt t="126165" x="9569450" y="4222750"/>
          <p14:tracePt t="126186" x="9575800" y="4222750"/>
          <p14:tracePt t="126193" x="9582150" y="4222750"/>
          <p14:tracePt t="126209" x="9588500" y="4222750"/>
          <p14:tracePt t="126246" x="9594850" y="4222750"/>
          <p14:tracePt t="126268" x="9601200" y="4222750"/>
          <p14:tracePt t="126850" x="9594850" y="4222750"/>
          <p14:tracePt t="126865" x="9588500" y="4222750"/>
          <p14:tracePt t="126872" x="9582150" y="4222750"/>
          <p14:tracePt t="126879" x="9575800" y="4222750"/>
          <p14:tracePt t="126894" x="9563100" y="4222750"/>
          <p14:tracePt t="126906" x="9556750" y="4222750"/>
          <p14:tracePt t="126931" x="9550400" y="4222750"/>
          <p14:tracePt t="126939" x="9544050" y="4222750"/>
          <p14:tracePt t="126956" x="9531350" y="4222750"/>
          <p14:tracePt t="126973" x="9518650" y="4222750"/>
          <p14:tracePt t="126989" x="9493250" y="4222750"/>
          <p14:tracePt t="127006" x="9480550" y="4222750"/>
          <p14:tracePt t="127023" x="9461500" y="4222750"/>
          <p14:tracePt t="127039" x="9436100" y="4222750"/>
          <p14:tracePt t="127056" x="9404350" y="4222750"/>
          <p14:tracePt t="127072" x="9385300" y="4229100"/>
          <p14:tracePt t="127089" x="9366250" y="4229100"/>
          <p14:tracePt t="127106" x="9353550" y="4235450"/>
          <p14:tracePt t="127122" x="9334500" y="4235450"/>
          <p14:tracePt t="127139" x="9328150" y="4235450"/>
          <p14:tracePt t="127156" x="9309100" y="4235450"/>
          <p14:tracePt t="127173" x="9302750" y="4235450"/>
          <p14:tracePt t="127189" x="9283700" y="4235450"/>
          <p14:tracePt t="127206" x="9277350" y="4235450"/>
          <p14:tracePt t="127223" x="9258300" y="4235450"/>
          <p14:tracePt t="127240" x="9245600" y="4235450"/>
          <p14:tracePt t="127285" x="9239250" y="4235450"/>
          <p14:tracePt t="127418" x="9251950" y="4235450"/>
          <p14:tracePt t="127426" x="9258300" y="4235450"/>
          <p14:tracePt t="127440" x="9264650" y="4235450"/>
          <p14:tracePt t="127448" x="9271000" y="4229100"/>
          <p14:tracePt t="127456" x="9277350" y="4229100"/>
          <p14:tracePt t="127473" x="9290050" y="4229100"/>
          <p14:tracePt t="127489" x="9315450" y="4222750"/>
          <p14:tracePt t="127506" x="9347200" y="4216400"/>
          <p14:tracePt t="127522" x="9366250" y="4216400"/>
          <p14:tracePt t="127539" x="9385300" y="4210050"/>
          <p14:tracePt t="127556" x="9410700" y="4203700"/>
          <p14:tracePt t="127572" x="9436100" y="4197350"/>
          <p14:tracePt t="127589" x="9442450" y="4197350"/>
          <p14:tracePt t="127606" x="9448800" y="4197350"/>
          <p14:tracePt t="127623" x="9461500" y="4197350"/>
          <p14:tracePt t="127656" x="9467850" y="4197350"/>
          <p14:tracePt t="128156" x="9474200" y="4197350"/>
          <p14:tracePt t="128237" x="9480550" y="4197350"/>
          <p14:tracePt t="128782" x="9486900" y="4197350"/>
          <p14:tracePt t="128798" x="9493250" y="4197350"/>
          <p14:tracePt t="128805" x="9499600" y="4197350"/>
          <p14:tracePt t="128820" x="9505950" y="4197350"/>
          <p14:tracePt t="128826" x="9512300" y="4197350"/>
          <p14:tracePt t="128839" x="9518650" y="4197350"/>
          <p14:tracePt t="128856" x="9537700" y="4191000"/>
          <p14:tracePt t="128872" x="9563100" y="4184650"/>
          <p14:tracePt t="128889" x="9575800" y="4184650"/>
          <p14:tracePt t="128906" x="9594850" y="4184650"/>
          <p14:tracePt t="128922" x="9620250" y="4184650"/>
          <p14:tracePt t="128939" x="9639300" y="4184650"/>
          <p14:tracePt t="128956" x="9645650" y="4184650"/>
          <p14:tracePt t="128972" x="9658350" y="4184650"/>
          <p14:tracePt t="128989" x="9664700" y="4184650"/>
          <p14:tracePt t="129136" x="9671050" y="4184650"/>
          <p14:tracePt t="129159" x="9677400" y="4184650"/>
          <p14:tracePt t="129203" x="9683750" y="4184650"/>
          <p14:tracePt t="129210" x="9690100" y="4184650"/>
          <p14:tracePt t="129233" x="9696450" y="4184650"/>
          <p14:tracePt t="129247" x="9702800" y="4184650"/>
          <p14:tracePt t="129254" x="9709150" y="4184650"/>
          <p14:tracePt t="129276" x="9715500" y="4184650"/>
          <p14:tracePt t="129292" x="9721850" y="4184650"/>
          <p14:tracePt t="129313" x="9728200" y="4184650"/>
          <p14:tracePt t="129321" x="9734550" y="4184650"/>
          <p14:tracePt t="129771" x="9740900" y="4184650"/>
          <p14:tracePt t="129786" x="9747250" y="4184650"/>
          <p14:tracePt t="129793" x="9753600" y="4184650"/>
          <p14:tracePt t="129808" x="9766300" y="4184650"/>
          <p14:tracePt t="129822" x="9772650" y="4184650"/>
          <p14:tracePt t="129839" x="9785350" y="4184650"/>
          <p14:tracePt t="129856" x="9798050" y="4184650"/>
          <p14:tracePt t="129872" x="9804400" y="4184650"/>
          <p14:tracePt t="129889" x="9823450" y="4184650"/>
          <p14:tracePt t="130007" x="9829800" y="4184650"/>
          <p14:tracePt t="130029" x="9836150" y="4184650"/>
          <p14:tracePt t="130080" x="9842500" y="4184650"/>
          <p14:tracePt t="130103" x="9848850" y="4184650"/>
          <p14:tracePt t="130265" x="9855200" y="4184650"/>
          <p14:tracePt t="133023" x="9861550" y="4184650"/>
          <p14:tracePt t="133031" x="9874250" y="4184650"/>
          <p14:tracePt t="133045" x="9886950" y="4184650"/>
          <p14:tracePt t="133055" x="9893300" y="4184650"/>
          <p14:tracePt t="133071" x="9925050" y="4184650"/>
          <p14:tracePt t="133088" x="9963150" y="4184650"/>
          <p14:tracePt t="133105" x="9982200" y="4184650"/>
          <p14:tracePt t="133121" x="10001250" y="4184650"/>
          <p14:tracePt t="133138" x="10007600" y="4184650"/>
          <p14:tracePt t="133155" x="10026650" y="4184650"/>
          <p14:tracePt t="133171" x="10033000" y="4184650"/>
          <p14:tracePt t="133443" x="10039350" y="4184650"/>
          <p14:tracePt t="133466" x="10045700" y="4184650"/>
          <p14:tracePt t="133488" x="10052050" y="4184650"/>
          <p14:tracePt t="133503" x="10058400" y="4184650"/>
          <p14:tracePt t="133517" x="10064750" y="4184650"/>
          <p14:tracePt t="133584" x="10071100" y="4184650"/>
          <p14:tracePt t="134056" x="10077450" y="4184650"/>
          <p14:tracePt t="134063" x="10083800" y="4184650"/>
          <p14:tracePt t="134071" x="10090150" y="4184650"/>
          <p14:tracePt t="134088" x="10096500" y="4184650"/>
          <p14:tracePt t="134105" x="10102850" y="4184650"/>
          <p14:tracePt t="134121" x="10115550" y="4184650"/>
          <p14:tracePt t="134138" x="10121900" y="4184650"/>
          <p14:tracePt t="134154" x="10134600" y="4184650"/>
          <p14:tracePt t="134188" x="10147300" y="4184650"/>
          <p14:tracePt t="134221" x="10153650" y="4184650"/>
          <p14:tracePt t="134277" x="10160000" y="4184650"/>
          <p14:tracePt t="134299" x="10166350" y="4184650"/>
          <p14:tracePt t="134351" x="10172700" y="4184650"/>
          <p14:tracePt t="134372" x="10179050" y="4184650"/>
          <p14:tracePt t="134395" x="10185400" y="4184650"/>
          <p14:tracePt t="134992" x="10179050" y="4184650"/>
          <p14:tracePt t="135008" x="10172700" y="4184650"/>
          <p14:tracePt t="135037" x="10166350" y="4184650"/>
          <p14:tracePt t="135059" x="10160000" y="4184650"/>
          <p14:tracePt t="135103" x="10153650" y="4184650"/>
          <p14:tracePt t="135287" x="10153650" y="4191000"/>
          <p14:tracePt t="135309" x="10153650" y="4197350"/>
          <p14:tracePt t="135346" x="10153650" y="4203700"/>
          <p14:tracePt t="135486" x="10160000" y="4203700"/>
          <p14:tracePt t="135501" x="10160000" y="4197350"/>
          <p14:tracePt t="135508" x="10166350" y="4197350"/>
          <p14:tracePt t="135590" x="10172700" y="4197350"/>
          <p14:tracePt t="135619" x="10179050" y="4197350"/>
          <p14:tracePt t="138835" x="10185400" y="4197350"/>
          <p14:tracePt t="138842" x="10185400" y="4191000"/>
          <p14:tracePt t="138853" x="10191750" y="4191000"/>
          <p14:tracePt t="138870" x="10198100" y="4191000"/>
          <p14:tracePt t="138887" x="10217150" y="4184650"/>
          <p14:tracePt t="138903" x="10229850" y="4178300"/>
          <p14:tracePt t="138920" x="10236200" y="4178300"/>
          <p14:tracePt t="138937" x="10248900" y="4171950"/>
          <p14:tracePt t="138953" x="10261600" y="4171950"/>
          <p14:tracePt t="138970" x="10267950" y="4171950"/>
          <p14:tracePt t="138987" x="10280650" y="4171950"/>
          <p14:tracePt t="139003" x="10293350" y="4171950"/>
          <p14:tracePt t="139020" x="10299700" y="4171950"/>
          <p14:tracePt t="139037" x="10312400" y="4171950"/>
          <p14:tracePt t="139070" x="10331450" y="4165600"/>
          <p14:tracePt t="139087" x="10337800" y="4159250"/>
          <p14:tracePt t="139103" x="10350500" y="4159250"/>
          <p14:tracePt t="139120" x="10356850" y="4159250"/>
          <p14:tracePt t="139137" x="10369550" y="4159250"/>
          <p14:tracePt t="139153" x="10375900" y="4159250"/>
          <p14:tracePt t="139170" x="10382250" y="4159250"/>
          <p14:tracePt t="139203" x="10394950" y="4159250"/>
          <p14:tracePt t="139220" x="10401300" y="4159250"/>
          <p14:tracePt t="139253" x="10407650" y="4159250"/>
          <p14:tracePt t="139270" x="10414000" y="4159250"/>
          <p14:tracePt t="139322" x="10420350" y="4159250"/>
          <p14:tracePt t="139794" x="10426700" y="4159250"/>
          <p14:tracePt t="139845" x="10433050" y="4159250"/>
          <p14:tracePt t="139860" x="10439400" y="4159250"/>
          <p14:tracePt t="139875" x="10445750" y="4159250"/>
          <p14:tracePt t="139897" x="10452100" y="4159250"/>
          <p14:tracePt t="139905" x="10458450" y="4159250"/>
          <p14:tracePt t="139927" x="10464800" y="4159250"/>
          <p14:tracePt t="139941" x="10471150" y="4159250"/>
          <p14:tracePt t="139949" x="10477500" y="4159250"/>
          <p14:tracePt t="139957" x="10483850" y="4159250"/>
          <p14:tracePt t="139970" x="10496550" y="4159250"/>
          <p14:tracePt t="139986" x="10502900" y="4159250"/>
          <p14:tracePt t="140003" x="10509250" y="4159250"/>
          <p14:tracePt t="140020" x="10515600" y="4159250"/>
          <p14:tracePt t="140036" x="10528300" y="4159250"/>
          <p14:tracePt t="140070" x="10541000" y="4159250"/>
          <p14:tracePt t="140103" x="10547350" y="4159250"/>
          <p14:tracePt t="140120" x="10553700" y="4159250"/>
          <p14:tracePt t="140156" x="10560050" y="4159250"/>
          <p14:tracePt t="140170" x="10566400" y="4159250"/>
          <p14:tracePt t="140177" x="10572750" y="4159250"/>
          <p14:tracePt t="140199" x="10579100" y="4159250"/>
          <p14:tracePt t="140214" x="10585450" y="4159250"/>
          <p14:tracePt t="140236" x="10591800" y="4159250"/>
          <p14:tracePt t="140243" x="10598150" y="4159250"/>
          <p14:tracePt t="140253" x="10604500" y="4159250"/>
          <p14:tracePt t="140274" x="10610850" y="4159250"/>
          <p14:tracePt t="140288" x="10617200" y="4159250"/>
          <p14:tracePt t="140325" x="10623550" y="4159250"/>
          <p14:tracePt t="140340" x="10629900" y="4159250"/>
          <p14:tracePt t="140347" x="10636250" y="4159250"/>
          <p14:tracePt t="140369" x="10642600" y="4159250"/>
          <p14:tracePt t="140376" x="10648950" y="4159250"/>
          <p14:tracePt t="140391" x="10655300" y="4159250"/>
          <p14:tracePt t="140406" x="10661650" y="4159250"/>
          <p14:tracePt t="140420" x="10668000" y="4159250"/>
          <p14:tracePt t="140443" x="10674350" y="4159250"/>
          <p14:tracePt t="140473" x="10680700" y="4159250"/>
          <p14:tracePt t="140613" x="10674350" y="4159250"/>
          <p14:tracePt t="140619" x="10668000" y="4159250"/>
          <p14:tracePt t="140634" x="10661650" y="4159250"/>
          <p14:tracePt t="140642" x="10655300" y="4159250"/>
          <p14:tracePt t="140656" x="10648950" y="4159250"/>
          <p14:tracePt t="140670" x="10642600" y="4159250"/>
          <p14:tracePt t="140686" x="10629900" y="4159250"/>
          <p14:tracePt t="140703" x="10623550" y="4159250"/>
          <p14:tracePt t="140736" x="10610850" y="4159250"/>
          <p14:tracePt t="140770" x="10604500" y="4159250"/>
          <p14:tracePt t="140786" x="10598150" y="4159250"/>
          <p14:tracePt t="140803" x="10591800" y="4159250"/>
          <p14:tracePt t="140820" x="10585450" y="4159250"/>
          <p14:tracePt t="140836" x="10579100" y="4159250"/>
          <p14:tracePt t="140853" x="10572750" y="4159250"/>
          <p14:tracePt t="140869" x="10560050" y="4159250"/>
          <p14:tracePt t="140886" x="10553700" y="4159250"/>
          <p14:tracePt t="140903" x="10547350" y="4159250"/>
          <p14:tracePt t="140930" x="10541000" y="4159250"/>
          <p14:tracePt t="140959" x="10534650" y="4159250"/>
          <p14:tracePt t="140981" x="10528300" y="4159250"/>
          <p14:tracePt t="141026" x="10521950" y="4159250"/>
          <p14:tracePt t="141049" x="10515600" y="4159250"/>
          <p14:tracePt t="141122" x="10509250" y="4159250"/>
          <p14:tracePt t="141129" x="10502900" y="4159250"/>
          <p14:tracePt t="141144" x="10496550" y="4159250"/>
          <p14:tracePt t="141166" x="10490200" y="4159250"/>
          <p14:tracePt t="141181" x="10483850" y="4159250"/>
          <p14:tracePt t="141218" x="10477500" y="4159250"/>
          <p14:tracePt t="141240" x="10471150" y="4159250"/>
          <p14:tracePt t="141254" x="10464800" y="4159250"/>
          <p14:tracePt t="141298" x="10458450" y="4159250"/>
          <p14:tracePt t="141512" x="10464800" y="4159250"/>
          <p14:tracePt t="141519" x="10471150" y="4159250"/>
          <p14:tracePt t="141527" x="10477500" y="4159250"/>
          <p14:tracePt t="141543" x="10483850" y="4159250"/>
          <p14:tracePt t="141553" x="10490200" y="4159250"/>
          <p14:tracePt t="141569" x="10496550" y="4159250"/>
          <p14:tracePt t="141586" x="10509250" y="4159250"/>
          <p14:tracePt t="141603" x="10521950" y="4159250"/>
          <p14:tracePt t="141620" x="10528300" y="4159250"/>
          <p14:tracePt t="141637" x="10547350" y="4159250"/>
          <p14:tracePt t="141669" x="10553700" y="4159250"/>
          <p14:tracePt t="141686" x="10560050" y="4159250"/>
          <p14:tracePt t="141704" x="10566400" y="4159250"/>
          <p14:tracePt t="141719" x="10572750" y="4159250"/>
          <p14:tracePt t="141736" x="10579100" y="4159250"/>
          <p14:tracePt t="141763" x="10585450" y="4159250"/>
          <p14:tracePt t="141785" x="10591800" y="4159250"/>
          <p14:tracePt t="142095" x="10585450" y="4159250"/>
          <p14:tracePt t="142132" x="10579100" y="4159250"/>
          <p14:tracePt t="142147" x="10572750" y="4159250"/>
          <p14:tracePt t="142169" x="10566400" y="4159250"/>
          <p14:tracePt t="142361" x="10560050" y="4159250"/>
          <p14:tracePt t="142376" x="10553700" y="4159250"/>
          <p14:tracePt t="142398" x="10547350" y="4159250"/>
          <p14:tracePt t="142405" x="10541000" y="4159250"/>
          <p14:tracePt t="142419" x="10534650" y="4159250"/>
          <p14:tracePt t="142434" x="10528300" y="4159250"/>
          <p14:tracePt t="142441" x="10521950" y="4159250"/>
          <p14:tracePt t="142452" x="10515600" y="4159250"/>
          <p14:tracePt t="142470" x="10502900" y="4159250"/>
          <p14:tracePt t="142486" x="10490200" y="4159250"/>
          <p14:tracePt t="142519" x="10483850" y="4159250"/>
          <p14:tracePt t="142536" x="10471150" y="4159250"/>
          <p14:tracePt t="142569" x="10464800" y="4159250"/>
          <p14:tracePt t="142590" x="10458450" y="4159250"/>
          <p14:tracePt t="142913" x="10458450" y="4165600"/>
          <p14:tracePt t="163195" x="10458450" y="4171950"/>
          <p14:tracePt t="163209" x="10458450" y="4178300"/>
          <p14:tracePt t="163216" x="10458450" y="4184650"/>
          <p14:tracePt t="163231" x="10458450" y="4197350"/>
          <p14:tracePt t="163248" x="10458450" y="4216400"/>
          <p14:tracePt t="163265" x="10458450" y="4235450"/>
          <p14:tracePt t="163282" x="10458450" y="4273550"/>
          <p14:tracePt t="163298" x="10452100" y="4298950"/>
          <p14:tracePt t="163315" x="10439400" y="4330700"/>
          <p14:tracePt t="163331" x="10426700" y="4356100"/>
          <p14:tracePt t="163348" x="10414000" y="4394200"/>
          <p14:tracePt t="163365" x="10407650" y="4413250"/>
          <p14:tracePt t="163381" x="10388600" y="4432300"/>
          <p14:tracePt t="163398" x="10375900" y="4457700"/>
          <p14:tracePt t="163415" x="10331450" y="4489450"/>
          <p14:tracePt t="163431" x="10306050" y="4508500"/>
          <p14:tracePt t="163448" x="10255250" y="4527550"/>
          <p14:tracePt t="163465" x="10204450" y="4546600"/>
          <p14:tracePt t="163481" x="10071100" y="4565650"/>
          <p14:tracePt t="163498" x="9994900" y="4565650"/>
          <p14:tracePt t="163515" x="9899650" y="4565650"/>
          <p14:tracePt t="163532" x="9683750" y="4559300"/>
          <p14:tracePt t="163548" x="9544050" y="4533900"/>
          <p14:tracePt t="163565" x="9404350" y="4508500"/>
          <p14:tracePt t="163581" x="9220200" y="4495800"/>
          <p14:tracePt t="163598" x="8915400" y="4470400"/>
          <p14:tracePt t="163615" x="8737600" y="4464050"/>
          <p14:tracePt t="163631" x="8464550" y="4432300"/>
          <p14:tracePt t="163648" x="8159750" y="4400550"/>
          <p14:tracePt t="163665" x="7702550" y="4362450"/>
          <p14:tracePt t="163681" x="7327900" y="4349750"/>
          <p14:tracePt t="163698" x="7073900" y="4318000"/>
          <p14:tracePt t="163715" x="6692900" y="4298950"/>
          <p14:tracePt t="163732" x="6267450" y="4298950"/>
          <p14:tracePt t="163748" x="5962650" y="4298950"/>
          <p14:tracePt t="163765" x="5676900" y="4298950"/>
          <p14:tracePt t="163781" x="5461000" y="4375150"/>
          <p14:tracePt t="163798" x="5137150" y="4578350"/>
          <p14:tracePt t="164131" x="5111750" y="4584700"/>
          <p14:tracePt t="164138" x="5080000" y="4603750"/>
          <p14:tracePt t="164148" x="5029200" y="4616450"/>
          <p14:tracePt t="164165" x="4940300" y="4654550"/>
          <p14:tracePt t="164181" x="4705350" y="4787900"/>
          <p14:tracePt t="164198" x="4483100" y="4921250"/>
          <p14:tracePt t="164215" x="4267200" y="5060950"/>
          <p14:tracePt t="164231" x="4000500" y="5200650"/>
          <p14:tracePt t="164248" x="3670300" y="5308600"/>
          <p14:tracePt t="164265" x="3517900" y="5340350"/>
          <p14:tracePt t="164281" x="3346450" y="5384800"/>
          <p14:tracePt t="164298" x="3143250" y="5403850"/>
          <p14:tracePt t="164314" x="2901950" y="5429250"/>
          <p14:tracePt t="164331" x="2711450" y="5429250"/>
          <p14:tracePt t="164348" x="2495550" y="5429250"/>
          <p14:tracePt t="164365" x="2305050" y="5448300"/>
          <p14:tracePt t="164381" x="2032000" y="5467350"/>
          <p14:tracePt t="164398" x="1822450" y="5473700"/>
          <p14:tracePt t="164415" x="1600200" y="5492750"/>
          <p14:tracePt t="164431" x="1416050" y="5518150"/>
          <p14:tracePt t="164448" x="1149350" y="5568950"/>
          <p14:tracePt t="164464" x="1028700" y="5607050"/>
          <p14:tracePt t="164481" x="971550" y="5638800"/>
          <p14:tracePt t="164498" x="958850" y="5638800"/>
          <p14:tracePt t="164765" x="952500" y="5638800"/>
          <p14:tracePt t="164780" x="946150" y="5638800"/>
          <p14:tracePt t="164802" x="946150" y="5632450"/>
          <p14:tracePt t="164825" x="946150" y="5626100"/>
          <p14:tracePt t="164831" x="946150" y="5619750"/>
          <p14:tracePt t="164839" x="946150" y="5613400"/>
          <p14:tracePt t="164848" x="946150" y="5607050"/>
          <p14:tracePt t="164864" x="946150" y="5594350"/>
          <p14:tracePt t="164881" x="946150" y="5568950"/>
          <p14:tracePt t="164898" x="946150" y="5549900"/>
          <p14:tracePt t="164915" x="952500" y="5543550"/>
          <p14:tracePt t="164931" x="952500" y="5537200"/>
          <p14:tracePt t="164948" x="958850" y="5530850"/>
          <p14:tracePt t="164964" x="958850" y="5524500"/>
          <p14:tracePt t="164981" x="958850" y="5518150"/>
          <p14:tracePt t="165016" x="958850" y="5511800"/>
          <p14:tracePt t="165038" x="958850" y="5505450"/>
          <p14:tracePt t="165075" x="958850" y="5499100"/>
          <p14:tracePt t="165097" x="958850" y="5492750"/>
          <p14:tracePt t="165119" x="958850" y="5486400"/>
          <p14:tracePt t="165156" x="958850" y="5480050"/>
          <p14:tracePt t="167303" x="946150" y="5480050"/>
          <p14:tracePt t="167318" x="933450" y="5480050"/>
          <p14:tracePt t="167325" x="920750" y="5480050"/>
          <p14:tracePt t="167339" x="908050" y="5486400"/>
          <p14:tracePt t="167347" x="889000" y="5492750"/>
          <p14:tracePt t="167364" x="869950" y="5499100"/>
          <p14:tracePt t="167381" x="850900" y="5505450"/>
          <p14:tracePt t="167397" x="812800" y="5518150"/>
          <p14:tracePt t="167414" x="787400" y="5518150"/>
          <p14:tracePt t="167431" x="762000" y="5518150"/>
          <p14:tracePt t="167447" x="742950" y="5518150"/>
          <p14:tracePt t="167464" x="711200" y="5518150"/>
          <p14:tracePt t="167480" x="698500" y="5518150"/>
          <p14:tracePt t="167498" x="679450" y="5518150"/>
          <p14:tracePt t="167514" x="666750" y="5518150"/>
          <p14:tracePt t="167531" x="641350" y="5505450"/>
          <p14:tracePt t="167547" x="622300" y="5505450"/>
          <p14:tracePt t="167564" x="596900" y="5505450"/>
          <p14:tracePt t="167581" x="577850" y="5499100"/>
          <p14:tracePt t="167583" x="571500" y="5499100"/>
          <p14:tracePt t="167597" x="558800" y="5492750"/>
          <p14:tracePt t="167614" x="539750" y="5486400"/>
          <p14:tracePt t="167631" x="520700" y="5480050"/>
          <p14:tracePt t="167647" x="508000" y="5473700"/>
          <p14:tracePt t="167664" x="495300" y="5461000"/>
          <p14:tracePt t="167681" x="488950" y="5448300"/>
          <p14:tracePt t="167697" x="476250" y="5429250"/>
          <p14:tracePt t="167714" x="469900" y="5410200"/>
          <p14:tracePt t="167730" x="457200" y="5378450"/>
          <p14:tracePt t="167747" x="444500" y="5353050"/>
          <p14:tracePt t="167764" x="438150" y="5334000"/>
          <p14:tracePt t="167781" x="431800" y="5314950"/>
          <p14:tracePt t="167797" x="431800" y="5302250"/>
          <p14:tracePt t="167814" x="425450" y="5289550"/>
          <p14:tracePt t="167831" x="425450" y="5276850"/>
          <p14:tracePt t="167847" x="419100" y="5257800"/>
          <p14:tracePt t="167864" x="412750" y="5245100"/>
          <p14:tracePt t="167881" x="406400" y="5232400"/>
          <p14:tracePt t="167897" x="400050" y="5207000"/>
          <p14:tracePt t="167914" x="400050" y="5168900"/>
          <p14:tracePt t="167930" x="393700" y="5149850"/>
          <p14:tracePt t="167947" x="387350" y="5118100"/>
          <p14:tracePt t="167964" x="387350" y="5099050"/>
          <p14:tracePt t="167980" x="387350" y="5080000"/>
          <p14:tracePt t="167997" x="387350" y="5067300"/>
          <p14:tracePt t="168014" x="387350" y="5048250"/>
          <p14:tracePt t="168031" x="393700" y="5022850"/>
          <p14:tracePt t="168047" x="419100" y="4997450"/>
          <p14:tracePt t="168424" x="419100" y="4984750"/>
          <p14:tracePt t="168431" x="419100" y="4978400"/>
          <p14:tracePt t="168438" x="419100" y="4965700"/>
          <p14:tracePt t="168447" x="419100" y="4959350"/>
          <p14:tracePt t="168464" x="419100" y="4933950"/>
          <p14:tracePt t="168480" x="419100" y="4908550"/>
          <p14:tracePt t="168497" x="419100" y="4864100"/>
          <p14:tracePt t="168514" x="419100" y="4851400"/>
          <p14:tracePt t="168530" x="419100" y="4826000"/>
          <p14:tracePt t="168547" x="431800" y="4800600"/>
          <p14:tracePt t="168564" x="431800" y="4762500"/>
          <p14:tracePt t="168580" x="438150" y="4749800"/>
          <p14:tracePt t="168597" x="444500" y="4724400"/>
          <p14:tracePt t="168614" x="450850" y="4711700"/>
          <p14:tracePt t="168647" x="450850" y="4705350"/>
          <p14:tracePt t="168664" x="450850" y="4699000"/>
          <p14:tracePt t="168680" x="450850" y="4692650"/>
          <p14:tracePt t="168697" x="457200" y="4692650"/>
          <p14:tracePt t="168713" x="457200" y="4686300"/>
          <p14:tracePt t="168730" x="476250" y="4679950"/>
          <p14:tracePt t="168747" x="495300" y="4673600"/>
          <p14:tracePt t="168764" x="508000" y="4667250"/>
          <p14:tracePt t="168780" x="527050" y="4667250"/>
          <p14:tracePt t="168797" x="539750" y="4660900"/>
          <p14:tracePt t="168813" x="571500" y="4648200"/>
          <p14:tracePt t="168830" x="584200" y="4648200"/>
          <p14:tracePt t="168847" x="596900" y="4641850"/>
          <p14:tracePt t="168864" x="609600" y="4635500"/>
          <p14:tracePt t="168880" x="635000" y="4622800"/>
          <p14:tracePt t="168897" x="647700" y="4610100"/>
          <p14:tracePt t="168913" x="666750" y="4603750"/>
          <p14:tracePt t="168930" x="685800" y="4597400"/>
          <p14:tracePt t="168947" x="711200" y="4584700"/>
          <p14:tracePt t="168963" x="730250" y="4572000"/>
          <p14:tracePt t="168980" x="755650" y="4559300"/>
          <p14:tracePt t="168997" x="762000" y="4559300"/>
          <p14:tracePt t="169013" x="774700" y="4552950"/>
          <p14:tracePt t="169030" x="781050" y="4546600"/>
          <p14:tracePt t="169047" x="787400" y="4546600"/>
          <p14:tracePt t="169374" x="781050" y="4546600"/>
          <p14:tracePt t="169382" x="768350" y="4546600"/>
          <p14:tracePt t="169389" x="755650" y="4546600"/>
          <p14:tracePt t="169397" x="742950" y="4546600"/>
          <p14:tracePt t="169413" x="704850" y="4546600"/>
          <p14:tracePt t="169430" x="673100" y="4559300"/>
          <p14:tracePt t="169447" x="641350" y="4578350"/>
          <p14:tracePt t="169463" x="615950" y="4584700"/>
          <p14:tracePt t="169480" x="603250" y="4591050"/>
          <p14:tracePt t="169497" x="584200" y="4597400"/>
          <p14:tracePt t="169514" x="565150" y="4603750"/>
          <p14:tracePt t="169530" x="552450" y="4603750"/>
          <p14:tracePt t="169547" x="546100" y="4603750"/>
          <p14:tracePt t="169580" x="539750" y="4603750"/>
          <p14:tracePt t="170540" x="539750" y="4610100"/>
          <p14:tracePt t="171130" x="539750" y="4616450"/>
          <p14:tracePt t="171203" x="539750" y="4622800"/>
          <p14:tracePt t="171218" x="533400" y="4622800"/>
          <p14:tracePt t="171240" x="533400" y="4629150"/>
          <p14:tracePt t="171248" x="527050" y="4635500"/>
          <p14:tracePt t="171263" x="520700" y="4635500"/>
          <p14:tracePt t="171270" x="514350" y="4641850"/>
          <p14:tracePt t="171284" x="514350" y="4648200"/>
          <p14:tracePt t="171296" x="508000" y="4654550"/>
          <p14:tracePt t="171313" x="495300" y="4667250"/>
          <p14:tracePt t="171330" x="488950" y="4673600"/>
          <p14:tracePt t="171346" x="482600" y="4686300"/>
          <p14:tracePt t="171363" x="469900" y="4699000"/>
          <p14:tracePt t="171380" x="469900" y="4718050"/>
          <p14:tracePt t="171396" x="469900" y="4730750"/>
          <p14:tracePt t="171413" x="469900" y="4749800"/>
          <p14:tracePt t="171430" x="469900" y="4775200"/>
          <p14:tracePt t="171446" x="469900" y="4806950"/>
          <p14:tracePt t="171463" x="469900" y="4826000"/>
          <p14:tracePt t="171480" x="476250" y="4851400"/>
          <p14:tracePt t="171496" x="482600" y="4870450"/>
          <p14:tracePt t="171513" x="501650" y="4908550"/>
          <p14:tracePt t="171530" x="527050" y="4946650"/>
          <p14:tracePt t="171546" x="552450" y="4991100"/>
          <p14:tracePt t="171563" x="577850" y="5016500"/>
          <p14:tracePt t="171580" x="596900" y="5067300"/>
          <p14:tracePt t="171596" x="615950" y="5086350"/>
          <p14:tracePt t="171613" x="628650" y="5105400"/>
          <p14:tracePt t="172022" x="628650" y="5111750"/>
          <p14:tracePt t="172036" x="628650" y="5130800"/>
          <p14:tracePt t="172052" x="622300" y="5149850"/>
          <p14:tracePt t="172059" x="622300" y="5156200"/>
          <p14:tracePt t="172066" x="622300" y="5162550"/>
          <p14:tracePt t="172080" x="615950" y="5181600"/>
          <p14:tracePt t="172096" x="603250" y="5226050"/>
          <p14:tracePt t="172113" x="590550" y="5283200"/>
          <p14:tracePt t="172130" x="565150" y="5365750"/>
          <p14:tracePt t="172146" x="558800" y="5467350"/>
          <p14:tracePt t="172163" x="558800" y="5505450"/>
          <p14:tracePt t="172180" x="558800" y="5537200"/>
          <p14:tracePt t="172196" x="558800" y="5575300"/>
          <p14:tracePt t="172213" x="565150" y="5632450"/>
          <p14:tracePt t="172230" x="577850" y="5657850"/>
          <p14:tracePt t="172246" x="596900" y="5683250"/>
          <p14:tracePt t="172263" x="622300" y="5708650"/>
          <p14:tracePt t="172279" x="666750" y="5727700"/>
          <p14:tracePt t="172296" x="711200" y="5746750"/>
          <p14:tracePt t="172313" x="755650" y="5753100"/>
          <p14:tracePt t="172330" x="787400" y="5759450"/>
          <p14:tracePt t="172346" x="831850" y="5765800"/>
          <p14:tracePt t="172363" x="850900" y="5772150"/>
          <p14:tracePt t="172380" x="869950" y="5772150"/>
          <p14:tracePt t="172396" x="876300" y="5778500"/>
          <p14:tracePt t="172413" x="882650" y="5778500"/>
          <p14:tracePt t="172429" x="882650" y="5784850"/>
          <p14:tracePt t="172446" x="889000" y="5784850"/>
          <p14:tracePt t="172463" x="901700" y="5791200"/>
          <p14:tracePt t="172496" x="914400" y="5797550"/>
          <p14:tracePt t="172513" x="920750" y="5803900"/>
          <p14:tracePt t="172530" x="933450" y="5803900"/>
          <p14:tracePt t="172546" x="933450" y="5810250"/>
        </p14:tracePtLst>
      </p14:laserTraceLst>
    </p:ext>
  </p:extLs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188</TotalTime>
  <Words>91</Words>
  <Application>Microsoft Office PowerPoint</Application>
  <PresentationFormat>Širokozaslonsko</PresentationFormat>
  <Paragraphs>37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Berlin</vt:lpstr>
      <vt:lpstr>STARI VEK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STARI VEK</dc:title>
  <dc:creator>mark</dc:creator>
  <cp:lastModifiedBy>Uporabnik</cp:lastModifiedBy>
  <cp:revision>16</cp:revision>
  <dcterms:created xsi:type="dcterms:W3CDTF">2020-05-05T06:58:10Z</dcterms:created>
  <dcterms:modified xsi:type="dcterms:W3CDTF">2020-05-06T10:26:57Z</dcterms:modified>
</cp:coreProperties>
</file>