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67" r:id="rId7"/>
    <p:sldId id="258" r:id="rId8"/>
    <p:sldId id="259" r:id="rId9"/>
    <p:sldId id="260" r:id="rId10"/>
    <p:sldId id="261" r:id="rId11"/>
    <p:sldId id="263" r:id="rId12"/>
    <p:sldId id="265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12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6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7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79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4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2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66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4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2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605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F403-4871-4791-8400-BFDA43F61FC6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8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2.m4a"/><Relationship Id="rId7" Type="http://schemas.openxmlformats.org/officeDocument/2006/relationships/image" Target="../media/image6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image" Target="../media/image10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0937" y="391886"/>
            <a:ext cx="9144000" cy="1645920"/>
          </a:xfrm>
        </p:spPr>
        <p:txBody>
          <a:bodyPr>
            <a:normAutofit/>
          </a:bodyPr>
          <a:lstStyle/>
          <a:p>
            <a:r>
              <a:rPr lang="sl-SI" sz="4400" dirty="0" smtClean="0">
                <a:latin typeface="+mn-lt"/>
              </a:rPr>
              <a:t>ŠTEVILA DO 1000</a:t>
            </a:r>
            <a:r>
              <a:rPr lang="sl-SI" dirty="0" smtClean="0">
                <a:latin typeface="+mn-lt"/>
              </a:rPr>
              <a:t/>
            </a:r>
            <a:br>
              <a:rPr lang="sl-SI" dirty="0" smtClean="0">
                <a:latin typeface="+mn-lt"/>
              </a:rPr>
            </a:br>
            <a:r>
              <a:rPr lang="sl-SI" sz="4400" b="1" dirty="0" smtClean="0">
                <a:solidFill>
                  <a:srgbClr val="FF0000"/>
                </a:solidFill>
                <a:latin typeface="+mn-lt"/>
              </a:rPr>
              <a:t>ENICE, DESETICE, STOTICE</a:t>
            </a:r>
            <a:endParaRPr lang="sl-SI" sz="49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9" y="2037806"/>
            <a:ext cx="4467960" cy="446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5939246" y="6042926"/>
            <a:ext cx="5843450" cy="563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>
                <a:latin typeface="Comic Sans MS" panose="030F0702030302020204" pitchFamily="66" charset="0"/>
              </a:rPr>
              <a:t>Delovni zvezek, STRAN </a:t>
            </a:r>
            <a:r>
              <a:rPr lang="sl-SI" sz="3200" dirty="0" smtClean="0">
                <a:latin typeface="Comic Sans MS" panose="030F0702030302020204" pitchFamily="66" charset="0"/>
              </a:rPr>
              <a:t>28.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https://www.emka.si/wcsstore/MKCAS/img/product/19t_2013/978961020350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59" y="2516366"/>
            <a:ext cx="21812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76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36"/>
    </mc:Choice>
    <mc:Fallback>
      <p:transition spd="slow" advTm="19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FF0000"/>
                </a:solidFill>
              </a:rPr>
              <a:t>STOTICE, DESETICE, ENICE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580605"/>
            <a:ext cx="5181600" cy="4596357"/>
          </a:xfrm>
        </p:spPr>
        <p:txBody>
          <a:bodyPr/>
          <a:lstStyle/>
          <a:p>
            <a:r>
              <a:rPr lang="sl-SI" dirty="0" err="1" smtClean="0"/>
              <a:t>Stotice</a:t>
            </a:r>
            <a:r>
              <a:rPr lang="sl-SI" dirty="0" smtClean="0"/>
              <a:t>, desetice, enice</a:t>
            </a:r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</a:t>
            </a:r>
          </a:p>
          <a:p>
            <a:pPr marL="0" indent="0">
              <a:buNone/>
            </a:pPr>
            <a:r>
              <a:rPr lang="sl-SI" b="1" dirty="0" smtClean="0"/>
              <a:t>     </a:t>
            </a:r>
            <a:r>
              <a:rPr lang="sl-SI" sz="3600" b="1" dirty="0" smtClean="0"/>
              <a:t>S  </a:t>
            </a:r>
            <a:r>
              <a:rPr lang="sl-SI" b="1" dirty="0" smtClean="0"/>
              <a:t>             </a:t>
            </a:r>
            <a:r>
              <a:rPr lang="sl-SI" sz="3600" b="1" dirty="0" smtClean="0"/>
              <a:t>D          E</a:t>
            </a:r>
            <a:endParaRPr lang="sl-SI" b="1" dirty="0"/>
          </a:p>
        </p:txBody>
      </p:sp>
      <p:pic>
        <p:nvPicPr>
          <p:cNvPr id="17" name="Označba mesta vsebine 16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1" t="10298" r="8587"/>
          <a:stretch/>
        </p:blipFill>
        <p:spPr>
          <a:xfrm>
            <a:off x="6456040" y="1746345"/>
            <a:ext cx="4791079" cy="2976301"/>
          </a:xfrm>
        </p:spPr>
      </p:pic>
      <p:pic>
        <p:nvPicPr>
          <p:cNvPr id="5" name="Označba mesta vseb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7" y="2501145"/>
            <a:ext cx="1440000" cy="1465897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98" y="2647042"/>
            <a:ext cx="180000" cy="1320000"/>
          </a:xfrm>
          <a:prstGeom prst="rect">
            <a:avLst/>
          </a:prstGeom>
        </p:spPr>
      </p:pic>
      <p:pic>
        <p:nvPicPr>
          <p:cNvPr id="7" name="Označba mesta vseb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86" y="2647042"/>
            <a:ext cx="180000" cy="1320000"/>
          </a:xfrm>
          <a:prstGeom prst="rect">
            <a:avLst/>
          </a:prstGeom>
        </p:spPr>
      </p:pic>
      <p:pic>
        <p:nvPicPr>
          <p:cNvPr id="8" name="Označba mesta vseb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23" y="2660607"/>
            <a:ext cx="180000" cy="132000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0" t="14696" r="53537" b="82897"/>
          <a:stretch/>
        </p:blipFill>
        <p:spPr>
          <a:xfrm>
            <a:off x="3970127" y="3383609"/>
            <a:ext cx="468000" cy="312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0" t="14696" r="53537" b="82897"/>
          <a:stretch/>
        </p:blipFill>
        <p:spPr>
          <a:xfrm>
            <a:off x="3970127" y="3083573"/>
            <a:ext cx="468000" cy="3120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0" t="14696" r="53537" b="82897"/>
          <a:stretch/>
        </p:blipFill>
        <p:spPr>
          <a:xfrm>
            <a:off x="3994353" y="2782126"/>
            <a:ext cx="468000" cy="3120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0" t="14696" r="53537" b="82897"/>
          <a:stretch/>
        </p:blipFill>
        <p:spPr>
          <a:xfrm>
            <a:off x="3994353" y="2464850"/>
            <a:ext cx="468000" cy="3120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0" t="14696" r="53537" b="82897"/>
          <a:stretch/>
        </p:blipFill>
        <p:spPr>
          <a:xfrm>
            <a:off x="3970127" y="3668607"/>
            <a:ext cx="468000" cy="312000"/>
          </a:xfrm>
          <a:prstGeom prst="rect">
            <a:avLst/>
          </a:prstGeom>
        </p:spPr>
      </p:pic>
      <p:pic>
        <p:nvPicPr>
          <p:cNvPr id="20" name="Zvok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1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93"/>
    </mc:Choice>
    <mc:Fallback>
      <p:transition spd="slow" advTm="57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sl-SI" sz="3600" dirty="0" smtClean="0"/>
              <a:t>Koliko denarja je v denarnici?</a:t>
            </a:r>
            <a:endParaRPr lang="sl-SI" sz="36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8" b="44454"/>
          <a:stretch/>
        </p:blipFill>
        <p:spPr>
          <a:xfrm>
            <a:off x="953588" y="1533741"/>
            <a:ext cx="3240000" cy="19271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55582" r="81210" b="9815"/>
          <a:stretch/>
        </p:blipFill>
        <p:spPr>
          <a:xfrm>
            <a:off x="966651" y="3764576"/>
            <a:ext cx="1397726" cy="16589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59137" r="50096" b="7895"/>
          <a:stretch/>
        </p:blipFill>
        <p:spPr>
          <a:xfrm>
            <a:off x="2877822" y="3845745"/>
            <a:ext cx="2808515" cy="1580606"/>
          </a:xfrm>
          <a:prstGeom prst="rect">
            <a:avLst/>
          </a:prstGeom>
        </p:spPr>
      </p:pic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7" r="59790"/>
          <a:stretch/>
        </p:blipFill>
        <p:spPr>
          <a:xfrm>
            <a:off x="966651" y="5546130"/>
            <a:ext cx="3240000" cy="4813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5" t="105" r="-434" b="43594"/>
          <a:stretch/>
        </p:blipFill>
        <p:spPr>
          <a:xfrm>
            <a:off x="6831874" y="1515290"/>
            <a:ext cx="3240000" cy="195227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 t="54492"/>
          <a:stretch/>
        </p:blipFill>
        <p:spPr>
          <a:xfrm>
            <a:off x="6238150" y="3845745"/>
            <a:ext cx="4427448" cy="2181784"/>
          </a:xfrm>
          <a:prstGeom prst="rect">
            <a:avLst/>
          </a:prstGeom>
        </p:spPr>
      </p:pic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95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47"/>
    </mc:Choice>
    <mc:Fallback>
      <p:transition spd="slow" advTm="50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5" y="666207"/>
            <a:ext cx="10979496" cy="2958068"/>
          </a:xfrm>
          <a:prstGeom prst="rect">
            <a:avLst/>
          </a:prstGeom>
        </p:spPr>
      </p:pic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>
            <a:off x="574765" y="300446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329646" y="300446"/>
            <a:ext cx="1554480" cy="36445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8438605" y="1110342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 pravokotni oblaček 8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54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15"/>
    </mc:Choice>
    <mc:Fallback>
      <p:transition spd="slow" advTm="14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770709"/>
            <a:ext cx="10850971" cy="2849885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87828" y="438697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5663586" y="1568633"/>
            <a:ext cx="836699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Red Cross Clipart | i2Clipart - Royalty Free Public Domain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6393" y="1402056"/>
            <a:ext cx="732023" cy="6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jeni pravokotnik 7"/>
          <p:cNvSpPr/>
          <p:nvPr/>
        </p:nvSpPr>
        <p:spPr>
          <a:xfrm>
            <a:off x="8538167" y="1136468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jen pravokotni oblaček 9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46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05"/>
    </mc:Choice>
    <mc:Fallback>
      <p:transition spd="slow" advTm="20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2" y="795814"/>
            <a:ext cx="10058400" cy="2731029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679269" y="438697"/>
            <a:ext cx="2508068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 rot="1964344">
            <a:off x="2988754" y="476439"/>
            <a:ext cx="2160339" cy="2985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4263514" y="2344660"/>
            <a:ext cx="1301263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7022874" y="1244159"/>
            <a:ext cx="3894067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2" descr="Bitmoji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jen pravokotni oblaček 10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53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41"/>
    </mc:Choice>
    <mc:Fallback>
      <p:transition spd="slow" advTm="37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0" y="352697"/>
            <a:ext cx="6248683" cy="4130683"/>
          </a:xfrm>
          <a:prstGeom prst="rect">
            <a:avLst/>
          </a:prstGeom>
        </p:spPr>
      </p:pic>
      <p:pic>
        <p:nvPicPr>
          <p:cNvPr id="8194" name="Picture 2" descr="Bitmoji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44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6961575" y="872138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191255" y="872138"/>
            <a:ext cx="11689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360165" y="872137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724572" y="2313535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626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1776549" y="4794069"/>
            <a:ext cx="4140925" cy="862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2116707" y="496353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frnikol?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22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26"/>
    </mc:Choice>
    <mc:Fallback>
      <p:transition spd="slow" advTm="21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617310"/>
            <a:ext cx="6808786" cy="5249631"/>
          </a:xfrm>
        </p:spPr>
      </p:pic>
      <p:sp>
        <p:nvSpPr>
          <p:cNvPr id="7" name="Zaobljeni pravokotnik 6"/>
          <p:cNvSpPr/>
          <p:nvPr/>
        </p:nvSpPr>
        <p:spPr>
          <a:xfrm>
            <a:off x="1005840" y="927463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2138952"/>
            <a:ext cx="1463040" cy="93081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1005840" y="3402693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1005840" y="4634817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266" name="Picture 2" descr="Bitmoji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6" y="207599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7654834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 pravokotni oblaček 12"/>
          <p:cNvSpPr/>
          <p:nvPr/>
        </p:nvSpPr>
        <p:spPr>
          <a:xfrm>
            <a:off x="7654834" y="831537"/>
            <a:ext cx="3526972" cy="1515291"/>
          </a:xfrm>
          <a:prstGeom prst="wedgeRoundRectCallout">
            <a:avLst>
              <a:gd name="adj1" fmla="val 19514"/>
              <a:gd name="adj2" fmla="val 10979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7770069" y="132757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Preberimo števila.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2808512" y="1102376"/>
            <a:ext cx="3775167" cy="6335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Desna puščica 1"/>
          <p:cNvSpPr/>
          <p:nvPr/>
        </p:nvSpPr>
        <p:spPr>
          <a:xfrm rot="10800000">
            <a:off x="6583678" y="5055324"/>
            <a:ext cx="4075611" cy="1482307"/>
          </a:xfrm>
          <a:prstGeom prst="rightArrow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6831874" y="5480089"/>
            <a:ext cx="382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Števila prepiši v zvezek. </a:t>
            </a:r>
            <a:endParaRPr lang="sl-SI" sz="2800" b="1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970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82"/>
    </mc:Choice>
    <mc:Fallback>
      <p:transition spd="slow" advTm="37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Bitmoji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/>
          <p:cNvSpPr/>
          <p:nvPr/>
        </p:nvSpPr>
        <p:spPr>
          <a:xfrm rot="20673157">
            <a:off x="1491753" y="4622128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blak 10"/>
          <p:cNvSpPr/>
          <p:nvPr/>
        </p:nvSpPr>
        <p:spPr>
          <a:xfrm>
            <a:off x="3790950" y="666206"/>
            <a:ext cx="5248547" cy="4911634"/>
          </a:xfrm>
          <a:prstGeom prst="cloudCallout">
            <a:avLst>
              <a:gd name="adj1" fmla="val -85854"/>
              <a:gd name="adj2" fmla="val 1899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4532717" y="1116131"/>
            <a:ext cx="38673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Reši naloge v DZ: 29.</a:t>
            </a:r>
            <a:endParaRPr lang="sl-SI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Moji matematiki imaš naloge.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Reši jih do 25. 4. 2020</a:t>
            </a:r>
            <a:endParaRPr lang="sl-SI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 rot="20656013">
            <a:off x="921004" y="286041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Naloga: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53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30"/>
    </mc:Choice>
    <mc:Fallback>
      <p:transition spd="slow" advTm="20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|2.3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|6|8|2|3.3|2.3|1.4|1.4|1.4|1.5|2.9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5|20.9|6.9|2.4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4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2|3.3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2|2.1|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4.1|3.6|3|1.4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.7|6.6|2.3|3.1|3.5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7|3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2CC07AD378CB4587460B66C9BE4D1F" ma:contentTypeVersion="11" ma:contentTypeDescription="Ustvari nov dokument." ma:contentTypeScope="" ma:versionID="cf36c9cfe77e0cbe5c832a5f9cd7c0af">
  <xsd:schema xmlns:xsd="http://www.w3.org/2001/XMLSchema" xmlns:xs="http://www.w3.org/2001/XMLSchema" xmlns:p="http://schemas.microsoft.com/office/2006/metadata/properties" xmlns:ns3="71e5b4e9-1603-47ca-9a7d-c0302aea1ef3" xmlns:ns4="d978aa4f-afa0-475b-b33d-444455a9cbf6" targetNamespace="http://schemas.microsoft.com/office/2006/metadata/properties" ma:root="true" ma:fieldsID="58e886a1920ad2e76da7e706c3d929fb" ns3:_="" ns4:_="">
    <xsd:import namespace="71e5b4e9-1603-47ca-9a7d-c0302aea1ef3"/>
    <xsd:import namespace="d978aa4f-afa0-475b-b33d-444455a9cb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5b4e9-1603-47ca-9a7d-c0302aea1e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8aa4f-afa0-475b-b33d-444455a9c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352204-C292-437B-B696-CF03F21B70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03B505-302C-49B0-980C-8662BF8EC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e5b4e9-1603-47ca-9a7d-c0302aea1ef3"/>
    <ds:schemaRef ds:uri="d978aa4f-afa0-475b-b33d-444455a9c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C3EAB8-1758-4904-9ED5-16A81AE85EE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978aa4f-afa0-475b-b33d-444455a9cbf6"/>
    <ds:schemaRef ds:uri="71e5b4e9-1603-47ca-9a7d-c0302aea1ef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87</Words>
  <Application>Microsoft Office PowerPoint</Application>
  <PresentationFormat>Širokozaslonsko</PresentationFormat>
  <Paragraphs>24</Paragraphs>
  <Slides>9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Officeova tema</vt:lpstr>
      <vt:lpstr>ŠTEVILA DO 1000 ENICE, DESETICE, STOTICE</vt:lpstr>
      <vt:lpstr>STOTICE, DESETICE, ENICE</vt:lpstr>
      <vt:lpstr>Koliko denarja je v denarnici?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Mateja</dc:creator>
  <cp:lastModifiedBy>Ivanka Dolenc</cp:lastModifiedBy>
  <cp:revision>58</cp:revision>
  <dcterms:created xsi:type="dcterms:W3CDTF">2020-03-28T19:18:29Z</dcterms:created>
  <dcterms:modified xsi:type="dcterms:W3CDTF">2020-04-21T13:09:21Z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0x010100D32CC07AD378CB4587460B66C9BE4D1F</vt:lpwstr>
  </property>
</Properties>
</file>