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C92C-8E9B-4D72-8F92-A7AB6E9C2A31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2662D6E-232B-46AA-9555-2D00163764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607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C92C-8E9B-4D72-8F92-A7AB6E9C2A31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662D6E-232B-46AA-9555-2D00163764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949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C92C-8E9B-4D72-8F92-A7AB6E9C2A31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662D6E-232B-46AA-9555-2D0016376495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0294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C92C-8E9B-4D72-8F92-A7AB6E9C2A31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662D6E-232B-46AA-9555-2D00163764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6875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C92C-8E9B-4D72-8F92-A7AB6E9C2A31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662D6E-232B-46AA-9555-2D0016376495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4430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C92C-8E9B-4D72-8F92-A7AB6E9C2A31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662D6E-232B-46AA-9555-2D00163764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2883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C92C-8E9B-4D72-8F92-A7AB6E9C2A31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2D6E-232B-46AA-9555-2D00163764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9263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C92C-8E9B-4D72-8F92-A7AB6E9C2A31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2D6E-232B-46AA-9555-2D00163764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708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C92C-8E9B-4D72-8F92-A7AB6E9C2A31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2D6E-232B-46AA-9555-2D00163764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794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C92C-8E9B-4D72-8F92-A7AB6E9C2A31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662D6E-232B-46AA-9555-2D00163764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3819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C92C-8E9B-4D72-8F92-A7AB6E9C2A31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2662D6E-232B-46AA-9555-2D00163764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839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C92C-8E9B-4D72-8F92-A7AB6E9C2A31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2662D6E-232B-46AA-9555-2D00163764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534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C92C-8E9B-4D72-8F92-A7AB6E9C2A31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2D6E-232B-46AA-9555-2D00163764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183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C92C-8E9B-4D72-8F92-A7AB6E9C2A31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2D6E-232B-46AA-9555-2D00163764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569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C92C-8E9B-4D72-8F92-A7AB6E9C2A31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2D6E-232B-46AA-9555-2D00163764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292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C92C-8E9B-4D72-8F92-A7AB6E9C2A31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662D6E-232B-46AA-9555-2D00163764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801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5C92C-8E9B-4D72-8F92-A7AB6E9C2A31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2662D6E-232B-46AA-9555-2D00163764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372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/>
              <a:t>EASTER IN BRITAIN</a:t>
            </a:r>
          </a:p>
        </p:txBody>
      </p:sp>
    </p:spTree>
    <p:extLst>
      <p:ext uri="{BB962C8B-B14F-4D97-AF65-F5344CB8AC3E}">
        <p14:creationId xmlns:p14="http://schemas.microsoft.com/office/powerpoint/2010/main" val="1592876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They</a:t>
            </a:r>
            <a:r>
              <a:rPr lang="sl-SI" dirty="0"/>
              <a:t> set up </a:t>
            </a:r>
            <a:r>
              <a:rPr lang="sl-SI" dirty="0" err="1"/>
              <a:t>an</a:t>
            </a:r>
            <a:r>
              <a:rPr lang="sl-SI" dirty="0"/>
              <a:t> </a:t>
            </a:r>
            <a:r>
              <a:rPr lang="sl-SI" dirty="0" err="1"/>
              <a:t>Easter</a:t>
            </a:r>
            <a:r>
              <a:rPr lang="sl-SI" dirty="0"/>
              <a:t> </a:t>
            </a:r>
            <a:r>
              <a:rPr lang="sl-SI" dirty="0" err="1"/>
              <a:t>basket</a:t>
            </a:r>
            <a:r>
              <a:rPr lang="sl-SI" dirty="0"/>
              <a:t>.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8" name="Picture 4" descr="Rezultat iskanja slik za easter bas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716" y="1580535"/>
            <a:ext cx="6097742" cy="457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386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They</a:t>
            </a:r>
            <a:r>
              <a:rPr lang="sl-SI" dirty="0"/>
              <a:t> </a:t>
            </a:r>
            <a:r>
              <a:rPr lang="sl-SI" dirty="0" err="1"/>
              <a:t>decorate</a:t>
            </a:r>
            <a:r>
              <a:rPr lang="sl-SI" dirty="0"/>
              <a:t> </a:t>
            </a:r>
            <a:r>
              <a:rPr lang="sl-SI" dirty="0" err="1"/>
              <a:t>Easter</a:t>
            </a:r>
            <a:r>
              <a:rPr lang="sl-SI" dirty="0"/>
              <a:t> </a:t>
            </a:r>
            <a:r>
              <a:rPr lang="sl-SI" dirty="0" err="1"/>
              <a:t>eggs</a:t>
            </a:r>
            <a:r>
              <a:rPr lang="sl-SI" dirty="0"/>
              <a:t>.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 descr="Rezultat iskanja slik za easter 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133600"/>
            <a:ext cx="75438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942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Everyone</a:t>
            </a:r>
            <a:r>
              <a:rPr lang="sl-SI" dirty="0"/>
              <a:t> </a:t>
            </a:r>
            <a:r>
              <a:rPr lang="sl-SI" dirty="0" err="1"/>
              <a:t>loves</a:t>
            </a:r>
            <a:r>
              <a:rPr lang="sl-SI" dirty="0"/>
              <a:t> a </a:t>
            </a:r>
            <a:r>
              <a:rPr lang="sl-SI" dirty="0" err="1"/>
              <a:t>chocholate</a:t>
            </a:r>
            <a:r>
              <a:rPr lang="sl-SI" dirty="0"/>
              <a:t> </a:t>
            </a:r>
            <a:r>
              <a:rPr lang="sl-SI" dirty="0" err="1"/>
              <a:t>Easter</a:t>
            </a:r>
            <a:r>
              <a:rPr lang="sl-SI" dirty="0"/>
              <a:t> </a:t>
            </a:r>
            <a:r>
              <a:rPr lang="sl-SI" dirty="0" err="1"/>
              <a:t>bunny</a:t>
            </a:r>
            <a:r>
              <a:rPr lang="sl-SI" dirty="0"/>
              <a:t>! </a:t>
            </a:r>
            <a:r>
              <a:rPr lang="sl-SI" dirty="0">
                <a:sym typeface="Wingdings" panose="05000000000000000000" pitchFamily="2" charset="2"/>
              </a:rPr>
              <a:t>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4" name="Picture 2" descr="Rezultat iskanja slik za chocolate easter b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888" y="2133600"/>
            <a:ext cx="4534412" cy="453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798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They</a:t>
            </a:r>
            <a:r>
              <a:rPr lang="sl-SI" dirty="0"/>
              <a:t> </a:t>
            </a:r>
            <a:r>
              <a:rPr lang="sl-SI" dirty="0" err="1"/>
              <a:t>have</a:t>
            </a:r>
            <a:r>
              <a:rPr lang="sl-SI" dirty="0"/>
              <a:t> </a:t>
            </a:r>
            <a:r>
              <a:rPr lang="sl-SI" dirty="0" err="1"/>
              <a:t>Easter</a:t>
            </a:r>
            <a:r>
              <a:rPr lang="sl-SI" dirty="0"/>
              <a:t> </a:t>
            </a:r>
            <a:r>
              <a:rPr lang="sl-SI" dirty="0" err="1"/>
              <a:t>holidays</a:t>
            </a:r>
            <a:r>
              <a:rPr lang="sl-SI" dirty="0"/>
              <a:t>. </a:t>
            </a:r>
            <a:r>
              <a:rPr lang="sl-SI" dirty="0" err="1"/>
              <a:t>This</a:t>
            </a:r>
            <a:r>
              <a:rPr lang="sl-SI" dirty="0"/>
              <a:t> </a:t>
            </a:r>
            <a:r>
              <a:rPr lang="sl-SI" dirty="0" err="1"/>
              <a:t>year</a:t>
            </a:r>
            <a:r>
              <a:rPr lang="sl-SI" dirty="0"/>
              <a:t>, </a:t>
            </a:r>
            <a:r>
              <a:rPr lang="sl-SI" dirty="0" err="1"/>
              <a:t>they</a:t>
            </a:r>
            <a:r>
              <a:rPr lang="sl-SI" dirty="0"/>
              <a:t> are at home </a:t>
            </a:r>
            <a:r>
              <a:rPr lang="sl-SI" dirty="0" err="1"/>
              <a:t>the</a:t>
            </a:r>
            <a:r>
              <a:rPr lang="sl-SI" dirty="0"/>
              <a:t> same as </a:t>
            </a:r>
            <a:r>
              <a:rPr lang="sl-SI" dirty="0" err="1"/>
              <a:t>we</a:t>
            </a:r>
            <a:r>
              <a:rPr lang="sl-SI" dirty="0"/>
              <a:t> are.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098" name="Picture 2" descr="Rezultat iskanja slik za no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697" y="1905000"/>
            <a:ext cx="5938659" cy="426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181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Hot </a:t>
            </a:r>
            <a:r>
              <a:rPr lang="sl-SI" dirty="0" err="1"/>
              <a:t>cross</a:t>
            </a:r>
            <a:r>
              <a:rPr lang="sl-SI" dirty="0"/>
              <a:t> </a:t>
            </a:r>
            <a:r>
              <a:rPr lang="sl-SI" dirty="0" err="1"/>
              <a:t>buns</a:t>
            </a:r>
            <a:r>
              <a:rPr lang="sl-SI" dirty="0"/>
              <a:t> are a </a:t>
            </a:r>
            <a:r>
              <a:rPr lang="sl-SI" dirty="0" err="1"/>
              <a:t>traditional</a:t>
            </a:r>
            <a:r>
              <a:rPr lang="sl-SI" dirty="0"/>
              <a:t> </a:t>
            </a:r>
            <a:r>
              <a:rPr lang="sl-SI" dirty="0" err="1"/>
              <a:t>food</a:t>
            </a:r>
            <a:r>
              <a:rPr lang="sl-SI" dirty="0"/>
              <a:t> in </a:t>
            </a:r>
            <a:r>
              <a:rPr lang="sl-SI" dirty="0" err="1"/>
              <a:t>Great</a:t>
            </a:r>
            <a:r>
              <a:rPr lang="sl-SI" dirty="0"/>
              <a:t> </a:t>
            </a:r>
            <a:r>
              <a:rPr lang="sl-SI" dirty="0" err="1"/>
              <a:t>Britain</a:t>
            </a:r>
            <a:r>
              <a:rPr lang="sl-SI" dirty="0"/>
              <a:t>.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146" name="Picture 2" descr="Rezultat iskanja slik za hot cross bu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90" y="19050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983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Easter</a:t>
            </a:r>
            <a:r>
              <a:rPr lang="sl-SI" dirty="0"/>
              <a:t> </a:t>
            </a:r>
            <a:r>
              <a:rPr lang="sl-SI" dirty="0" err="1"/>
              <a:t>Sunday</a:t>
            </a:r>
            <a:r>
              <a:rPr lang="sl-SI" dirty="0"/>
              <a:t> </a:t>
            </a:r>
            <a:r>
              <a:rPr lang="sl-SI" dirty="0" err="1"/>
              <a:t>was</a:t>
            </a:r>
            <a:r>
              <a:rPr lang="sl-SI" dirty="0"/>
              <a:t> on 21st April last </a:t>
            </a:r>
            <a:r>
              <a:rPr lang="sl-SI" dirty="0" err="1"/>
              <a:t>year</a:t>
            </a:r>
            <a:r>
              <a:rPr lang="sl-SI" dirty="0"/>
              <a:t>. In 2020, </a:t>
            </a:r>
            <a:r>
              <a:rPr lang="sl-SI" dirty="0" err="1"/>
              <a:t>it‘s</a:t>
            </a:r>
            <a:r>
              <a:rPr lang="sl-SI" dirty="0"/>
              <a:t> on 12th April.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170" name="Picture 2" descr="Rezultat iskanja slik za easter sun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513" y="2382108"/>
            <a:ext cx="3881329" cy="388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88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Parents</a:t>
            </a:r>
            <a:r>
              <a:rPr lang="sl-SI" dirty="0"/>
              <a:t> </a:t>
            </a:r>
            <a:r>
              <a:rPr lang="sl-SI" dirty="0" err="1"/>
              <a:t>hide</a:t>
            </a:r>
            <a:r>
              <a:rPr lang="sl-SI" dirty="0"/>
              <a:t> </a:t>
            </a:r>
            <a:r>
              <a:rPr lang="sl-SI" dirty="0" err="1"/>
              <a:t>eggs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Easter</a:t>
            </a:r>
            <a:r>
              <a:rPr lang="sl-SI" dirty="0"/>
              <a:t> </a:t>
            </a:r>
            <a:r>
              <a:rPr lang="sl-SI" dirty="0" err="1"/>
              <a:t>egg</a:t>
            </a:r>
            <a:r>
              <a:rPr lang="sl-SI" dirty="0"/>
              <a:t> hunt.</a:t>
            </a:r>
            <a:br>
              <a:rPr lang="sl-SI" dirty="0"/>
            </a:br>
            <a:r>
              <a:rPr lang="sl-SI" dirty="0" err="1"/>
              <a:t>Children</a:t>
            </a:r>
            <a:r>
              <a:rPr lang="sl-SI" dirty="0"/>
              <a:t> </a:t>
            </a:r>
            <a:r>
              <a:rPr lang="sl-SI" dirty="0" err="1"/>
              <a:t>look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eggs</a:t>
            </a:r>
            <a:r>
              <a:rPr lang="sl-SI" dirty="0"/>
              <a:t>.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194" name="Picture 2" descr="Rezultat iskanja slik za easter egg hu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1790482"/>
            <a:ext cx="6692440" cy="446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51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In </a:t>
            </a:r>
            <a:r>
              <a:rPr lang="sl-SI" dirty="0" err="1"/>
              <a:t>Great</a:t>
            </a:r>
            <a:r>
              <a:rPr lang="sl-SI" dirty="0"/>
              <a:t> </a:t>
            </a:r>
            <a:r>
              <a:rPr lang="sl-SI" dirty="0" err="1"/>
              <a:t>Britain</a:t>
            </a:r>
            <a:r>
              <a:rPr lang="sl-SI" dirty="0"/>
              <a:t>, </a:t>
            </a:r>
            <a:r>
              <a:rPr lang="sl-SI" dirty="0" err="1"/>
              <a:t>they</a:t>
            </a:r>
            <a:r>
              <a:rPr lang="sl-SI" dirty="0"/>
              <a:t> go </a:t>
            </a:r>
            <a:r>
              <a:rPr lang="sl-SI" dirty="0" err="1"/>
              <a:t>egg-rolling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Easter</a:t>
            </a:r>
            <a:r>
              <a:rPr lang="sl-SI" dirty="0"/>
              <a:t>.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218" name="Picture 2" descr="Rezultat iskanja slik za egg rol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1905000"/>
            <a:ext cx="6858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838017"/>
      </p:ext>
    </p:extLst>
  </p:cSld>
  <p:clrMapOvr>
    <a:masterClrMapping/>
  </p:clrMapOvr>
</p:sld>
</file>

<file path=ppt/theme/theme1.xml><?xml version="1.0" encoding="utf-8"?>
<a:theme xmlns:a="http://schemas.openxmlformats.org/drawingml/2006/main" name="Jata">
  <a:themeElements>
    <a:clrScheme name="Jat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Jat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Jat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7308</TotalTime>
  <Words>95</Words>
  <Application>Microsoft Office PowerPoint</Application>
  <PresentationFormat>Širokozaslonsko</PresentationFormat>
  <Paragraphs>9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Jata</vt:lpstr>
      <vt:lpstr>EASTER IN BRITAIN</vt:lpstr>
      <vt:lpstr>They set up an Easter basket.</vt:lpstr>
      <vt:lpstr>They decorate Easter eggs.</vt:lpstr>
      <vt:lpstr>Everyone loves a chocholate Easter bunny!  </vt:lpstr>
      <vt:lpstr>They have Easter holidays. This year, they are at home the same as we are.</vt:lpstr>
      <vt:lpstr>Hot cross buns are a traditional food in Great Britain.</vt:lpstr>
      <vt:lpstr>Easter Sunday was on 21st April last year. In 2020, it‘s on 12th April.</vt:lpstr>
      <vt:lpstr>Parents hide eggs for Easter egg hunt. Children look for eggs. </vt:lpstr>
      <vt:lpstr>In Great Britain, they go egg-rolling for Easter.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Uporabnik sistema Windows</cp:lastModifiedBy>
  <cp:revision>10</cp:revision>
  <dcterms:created xsi:type="dcterms:W3CDTF">2019-04-16T19:36:38Z</dcterms:created>
  <dcterms:modified xsi:type="dcterms:W3CDTF">2020-04-08T22:05:04Z</dcterms:modified>
</cp:coreProperties>
</file>